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  <p:sldMasterId id="214748368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Epilogue Light"/>
      <p:regular r:id="rId28"/>
      <p:bold r:id="rId29"/>
      <p:italic r:id="rId30"/>
      <p:boldItalic r:id="rId31"/>
    </p:embeddedFont>
    <p:embeddedFont>
      <p:font typeface="Amiko"/>
      <p:regular r:id="rId32"/>
      <p:bold r:id="rId33"/>
    </p:embeddedFont>
    <p:embeddedFont>
      <p:font typeface="Epilogue"/>
      <p:regular r:id="rId34"/>
      <p:bold r:id="rId35"/>
      <p:italic r:id="rId36"/>
      <p:boldItalic r:id="rId37"/>
    </p:embeddedFont>
    <p:embeddedFont>
      <p:font typeface="Open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italic.fntdata"/><Relationship Id="rId20" Type="http://schemas.openxmlformats.org/officeDocument/2006/relationships/slide" Target="slides/slide14.xml"/><Relationship Id="rId41" Type="http://schemas.openxmlformats.org/officeDocument/2006/relationships/font" Target="fonts/OpenSans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aleway-regular.fntdata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EpilogueLight-regular.fntdata"/><Relationship Id="rId27" Type="http://schemas.openxmlformats.org/officeDocument/2006/relationships/font" Target="fonts/Raleway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EpilogueLigh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EpilogueLight-boldItalic.fntdata"/><Relationship Id="rId30" Type="http://schemas.openxmlformats.org/officeDocument/2006/relationships/font" Target="fonts/EpilogueLight-italic.fntdata"/><Relationship Id="rId11" Type="http://schemas.openxmlformats.org/officeDocument/2006/relationships/slide" Target="slides/slide5.xml"/><Relationship Id="rId33" Type="http://schemas.openxmlformats.org/officeDocument/2006/relationships/font" Target="fonts/Amiko-bold.fntdata"/><Relationship Id="rId10" Type="http://schemas.openxmlformats.org/officeDocument/2006/relationships/slide" Target="slides/slide4.xml"/><Relationship Id="rId32" Type="http://schemas.openxmlformats.org/officeDocument/2006/relationships/font" Target="fonts/Amiko-regular.fntdata"/><Relationship Id="rId13" Type="http://schemas.openxmlformats.org/officeDocument/2006/relationships/slide" Target="slides/slide7.xml"/><Relationship Id="rId35" Type="http://schemas.openxmlformats.org/officeDocument/2006/relationships/font" Target="fonts/Epilogue-bold.fntdata"/><Relationship Id="rId12" Type="http://schemas.openxmlformats.org/officeDocument/2006/relationships/slide" Target="slides/slide6.xml"/><Relationship Id="rId34" Type="http://schemas.openxmlformats.org/officeDocument/2006/relationships/font" Target="fonts/Epilogue-regular.fntdata"/><Relationship Id="rId15" Type="http://schemas.openxmlformats.org/officeDocument/2006/relationships/slide" Target="slides/slide9.xml"/><Relationship Id="rId37" Type="http://schemas.openxmlformats.org/officeDocument/2006/relationships/font" Target="fonts/Epilogue-boldItalic.fntdata"/><Relationship Id="rId14" Type="http://schemas.openxmlformats.org/officeDocument/2006/relationships/slide" Target="slides/slide8.xml"/><Relationship Id="rId36" Type="http://schemas.openxmlformats.org/officeDocument/2006/relationships/font" Target="fonts/Epilogue-italic.fntdata"/><Relationship Id="rId17" Type="http://schemas.openxmlformats.org/officeDocument/2006/relationships/slide" Target="slides/slide11.xml"/><Relationship Id="rId39" Type="http://schemas.openxmlformats.org/officeDocument/2006/relationships/font" Target="fonts/OpenSans-bold.fntdata"/><Relationship Id="rId16" Type="http://schemas.openxmlformats.org/officeDocument/2006/relationships/slide" Target="slides/slide10.xml"/><Relationship Id="rId38" Type="http://schemas.openxmlformats.org/officeDocument/2006/relationships/font" Target="fonts/OpenSans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2c216cd89bf_2_8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3" name="Google Shape;923;g2c216cd89bf_2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26b7a02dc7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26b7a02dc7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26b7a02dc7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26b7a02dc7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2c216cd89bf_18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2c216cd89bf_18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2c216cd89bf_18_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7" name="Google Shape;1057;g2c216cd89bf_18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2c216cd89bf_2_9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0" name="Google Shape;1070;g2c216cd89bf_2_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2c216cd89bf_2_9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8" name="Google Shape;1078;g2c216cd89bf_2_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2c216cd89bf_18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5" name="Google Shape;1085;g2c216cd89bf_18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2c216cd89bf_2_8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9" name="Google Shape;1099;g2c216cd89bf_2_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2c216cd89bf_2_8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3" name="Google Shape;933;g2c216cd89bf_2_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26b7a02dc7c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7" name="Google Shape;947;g26b7a02dc7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2c216cd89bf_2_9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0" name="Google Shape;960;g2c216cd89bf_2_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2c216cd89bf_2_9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0" name="Google Shape;970;g2c216cd89bf_2_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2c216cd89bf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2c216cd89bf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2c216cd89bf_18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2c216cd89bf_18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2c216cd89bf_18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2c216cd89bf_18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2c216cd89bf_18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2c216cd89bf_18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1057500" y="651125"/>
            <a:ext cx="4010100" cy="305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100"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1057500" y="3718073"/>
            <a:ext cx="31107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57" name="Google Shape;57;p14"/>
          <p:cNvGrpSpPr/>
          <p:nvPr/>
        </p:nvGrpSpPr>
        <p:grpSpPr>
          <a:xfrm rot="10800000">
            <a:off x="1" y="2949825"/>
            <a:ext cx="1393728" cy="2193670"/>
            <a:chOff x="-5" y="3169540"/>
            <a:chExt cx="1254142" cy="1973967"/>
          </a:xfrm>
        </p:grpSpPr>
        <p:sp>
          <p:nvSpPr>
            <p:cNvPr id="58" name="Google Shape;58;p14"/>
            <p:cNvSpPr/>
            <p:nvPr/>
          </p:nvSpPr>
          <p:spPr>
            <a:xfrm>
              <a:off x="624597" y="3169540"/>
              <a:ext cx="9161" cy="1973967"/>
            </a:xfrm>
            <a:custGeom>
              <a:rect b="b" l="l" r="r" t="t"/>
              <a:pathLst>
                <a:path extrusionOk="0" h="1973967" w="9161">
                  <a:moveTo>
                    <a:pt x="0" y="0"/>
                  </a:moveTo>
                  <a:lnTo>
                    <a:pt x="0" y="1973967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-5" y="3650423"/>
              <a:ext cx="1254142" cy="9168"/>
            </a:xfrm>
            <a:custGeom>
              <a:rect b="b" l="l" r="r" t="t"/>
              <a:pathLst>
                <a:path extrusionOk="0" h="9168" w="1254142">
                  <a:moveTo>
                    <a:pt x="1254143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549198" y="3559654"/>
              <a:ext cx="155737" cy="190703"/>
            </a:xfrm>
            <a:custGeom>
              <a:rect b="b" l="l" r="r" t="t"/>
              <a:pathLst>
                <a:path extrusionOk="0" h="190703" w="155737">
                  <a:moveTo>
                    <a:pt x="76036" y="16503"/>
                  </a:moveTo>
                  <a:lnTo>
                    <a:pt x="77869" y="0"/>
                  </a:lnTo>
                  <a:lnTo>
                    <a:pt x="79701" y="16503"/>
                  </a:lnTo>
                  <a:cubicBezTo>
                    <a:pt x="84281" y="56844"/>
                    <a:pt x="115429" y="88934"/>
                    <a:pt x="155737" y="95352"/>
                  </a:cubicBezTo>
                  <a:cubicBezTo>
                    <a:pt x="115429" y="101770"/>
                    <a:pt x="84281" y="133859"/>
                    <a:pt x="79701" y="174200"/>
                  </a:cubicBezTo>
                  <a:lnTo>
                    <a:pt x="77869" y="190704"/>
                  </a:lnTo>
                  <a:lnTo>
                    <a:pt x="76036" y="174200"/>
                  </a:lnTo>
                  <a:cubicBezTo>
                    <a:pt x="71456" y="133859"/>
                    <a:pt x="40308" y="101770"/>
                    <a:pt x="0" y="95352"/>
                  </a:cubicBezTo>
                  <a:cubicBezTo>
                    <a:pt x="40308" y="89851"/>
                    <a:pt x="70540" y="57761"/>
                    <a:pt x="76036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" name="Google Shape;61;p14"/>
          <p:cNvGrpSpPr/>
          <p:nvPr/>
        </p:nvGrpSpPr>
        <p:grpSpPr>
          <a:xfrm>
            <a:off x="8155065" y="539509"/>
            <a:ext cx="369317" cy="739889"/>
            <a:chOff x="8246118" y="539509"/>
            <a:chExt cx="369317" cy="739889"/>
          </a:xfrm>
        </p:grpSpPr>
        <p:sp>
          <p:nvSpPr>
            <p:cNvPr id="62" name="Google Shape;62;p14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14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14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14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14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" name="Google Shape;67;p14"/>
          <p:cNvGrpSpPr/>
          <p:nvPr/>
        </p:nvGrpSpPr>
        <p:grpSpPr>
          <a:xfrm>
            <a:off x="256513" y="1367250"/>
            <a:ext cx="194347" cy="505001"/>
            <a:chOff x="5025077" y="4050620"/>
            <a:chExt cx="272081" cy="706888"/>
          </a:xfrm>
        </p:grpSpPr>
        <p:sp>
          <p:nvSpPr>
            <p:cNvPr id="68" name="Google Shape;68;p14"/>
            <p:cNvSpPr/>
            <p:nvPr/>
          </p:nvSpPr>
          <p:spPr>
            <a:xfrm>
              <a:off x="5186310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5025077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5025077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5186310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5186310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5025077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5186310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5025077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" name="Google Shape;76;p14"/>
          <p:cNvGrpSpPr/>
          <p:nvPr/>
        </p:nvGrpSpPr>
        <p:grpSpPr>
          <a:xfrm>
            <a:off x="7325164" y="301614"/>
            <a:ext cx="624636" cy="475772"/>
            <a:chOff x="6106825" y="306089"/>
            <a:chExt cx="1035194" cy="788486"/>
          </a:xfrm>
        </p:grpSpPr>
        <p:sp>
          <p:nvSpPr>
            <p:cNvPr id="77" name="Google Shape;77;p14"/>
            <p:cNvSpPr/>
            <p:nvPr/>
          </p:nvSpPr>
          <p:spPr>
            <a:xfrm>
              <a:off x="7098047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6850699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6602436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6354173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6106825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7098047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6850699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6602436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6354173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6106825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7098047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6850699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6602436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6354173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6106825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7098047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6850699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6602436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6354173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6106825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97;p14"/>
          <p:cNvGrpSpPr/>
          <p:nvPr/>
        </p:nvGrpSpPr>
        <p:grpSpPr>
          <a:xfrm>
            <a:off x="6702279" y="1590325"/>
            <a:ext cx="2440954" cy="3551189"/>
            <a:chOff x="6808150" y="1320878"/>
            <a:chExt cx="2335841" cy="3705331"/>
          </a:xfrm>
        </p:grpSpPr>
        <p:sp>
          <p:nvSpPr>
            <p:cNvPr id="98" name="Google Shape;98;p14"/>
            <p:cNvSpPr/>
            <p:nvPr/>
          </p:nvSpPr>
          <p:spPr>
            <a:xfrm>
              <a:off x="8466615" y="1320878"/>
              <a:ext cx="677376" cy="3705331"/>
            </a:xfrm>
            <a:custGeom>
              <a:rect b="b" l="l" r="r" t="t"/>
              <a:pathLst>
                <a:path extrusionOk="0" h="2052815" w="363692">
                  <a:moveTo>
                    <a:pt x="0" y="2052816"/>
                  </a:moveTo>
                  <a:lnTo>
                    <a:pt x="0" y="363987"/>
                  </a:lnTo>
                  <a:cubicBezTo>
                    <a:pt x="0" y="163198"/>
                    <a:pt x="163066" y="0"/>
                    <a:pt x="363692" y="0"/>
                  </a:cubicBezTo>
                  <a:lnTo>
                    <a:pt x="363692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6808150" y="4468910"/>
              <a:ext cx="2335839" cy="17075"/>
            </a:xfrm>
            <a:custGeom>
              <a:rect b="b" l="l" r="r" t="t"/>
              <a:pathLst>
                <a:path extrusionOk="0" h="9168" w="1254142">
                  <a:moveTo>
                    <a:pt x="0" y="0"/>
                  </a:moveTo>
                  <a:lnTo>
                    <a:pt x="1254143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8369159" y="4363494"/>
              <a:ext cx="186106" cy="227890"/>
            </a:xfrm>
            <a:custGeom>
              <a:rect b="b" l="l" r="r" t="t"/>
              <a:pathLst>
                <a:path extrusionOk="0" h="190703" w="155737">
                  <a:moveTo>
                    <a:pt x="79701" y="16503"/>
                  </a:moveTo>
                  <a:lnTo>
                    <a:pt x="77869" y="0"/>
                  </a:lnTo>
                  <a:lnTo>
                    <a:pt x="76037" y="16503"/>
                  </a:lnTo>
                  <a:cubicBezTo>
                    <a:pt x="71456" y="56844"/>
                    <a:pt x="40309" y="88934"/>
                    <a:pt x="0" y="95352"/>
                  </a:cubicBezTo>
                  <a:cubicBezTo>
                    <a:pt x="40309" y="101770"/>
                    <a:pt x="71456" y="133859"/>
                    <a:pt x="76037" y="174200"/>
                  </a:cubicBezTo>
                  <a:lnTo>
                    <a:pt x="77869" y="190704"/>
                  </a:lnTo>
                  <a:lnTo>
                    <a:pt x="79701" y="174200"/>
                  </a:lnTo>
                  <a:cubicBezTo>
                    <a:pt x="84281" y="133859"/>
                    <a:pt x="115429" y="101770"/>
                    <a:pt x="155737" y="95352"/>
                  </a:cubicBezTo>
                  <a:cubicBezTo>
                    <a:pt x="116345" y="89851"/>
                    <a:pt x="85198" y="57761"/>
                    <a:pt x="79701" y="16503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" name="Google Shape;101;p14"/>
          <p:cNvGrpSpPr/>
          <p:nvPr/>
        </p:nvGrpSpPr>
        <p:grpSpPr>
          <a:xfrm rot="2700000">
            <a:off x="-1243680" y="2341682"/>
            <a:ext cx="1695125" cy="1687735"/>
            <a:chOff x="5010334" y="-947702"/>
            <a:chExt cx="1842636" cy="1834885"/>
          </a:xfrm>
        </p:grpSpPr>
        <p:sp>
          <p:nvSpPr>
            <p:cNvPr id="102" name="Google Shape;102;p14"/>
            <p:cNvSpPr/>
            <p:nvPr/>
          </p:nvSpPr>
          <p:spPr>
            <a:xfrm>
              <a:off x="5010334" y="-947702"/>
              <a:ext cx="1460174" cy="1461729"/>
            </a:xfrm>
            <a:custGeom>
              <a:rect b="b" l="l" r="r" t="t"/>
              <a:pathLst>
                <a:path extrusionOk="0" h="1461729" w="1460174">
                  <a:moveTo>
                    <a:pt x="1435943" y="24250"/>
                  </a:moveTo>
                  <a:cubicBezTo>
                    <a:pt x="1538546" y="126937"/>
                    <a:pt x="1305857" y="526682"/>
                    <a:pt x="916514" y="917257"/>
                  </a:cubicBezTo>
                  <a:cubicBezTo>
                    <a:pt x="526254" y="1307834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2"/>
                  </a:cubicBezTo>
                  <a:cubicBezTo>
                    <a:pt x="933004" y="154443"/>
                    <a:pt x="1332424" y="-78436"/>
                    <a:pt x="1435943" y="2425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 rot="-2700000">
              <a:off x="4927090" y="-294536"/>
              <a:ext cx="1998192" cy="528391"/>
            </a:xfrm>
            <a:custGeom>
              <a:rect b="b" l="l" r="r" t="t"/>
              <a:pathLst>
                <a:path extrusionOk="0" h="528097" w="1997081">
                  <a:moveTo>
                    <a:pt x="1997082" y="264049"/>
                  </a:moveTo>
                  <a:cubicBezTo>
                    <a:pt x="1997082" y="409879"/>
                    <a:pt x="1550020" y="528097"/>
                    <a:pt x="998541" y="528097"/>
                  </a:cubicBezTo>
                  <a:cubicBezTo>
                    <a:pt x="447062" y="528097"/>
                    <a:pt x="0" y="409879"/>
                    <a:pt x="0" y="264049"/>
                  </a:cubicBezTo>
                  <a:cubicBezTo>
                    <a:pt x="0" y="118219"/>
                    <a:pt x="447062" y="0"/>
                    <a:pt x="998541" y="0"/>
                  </a:cubicBezTo>
                  <a:cubicBezTo>
                    <a:pt x="1550020" y="0"/>
                    <a:pt x="1997082" y="118219"/>
                    <a:pt x="1997082" y="26404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5392797" y="-574546"/>
              <a:ext cx="1460173" cy="1461729"/>
            </a:xfrm>
            <a:custGeom>
              <a:rect b="b" l="l" r="r" t="t"/>
              <a:pathLst>
                <a:path extrusionOk="0" h="1461729" w="1460173">
                  <a:moveTo>
                    <a:pt x="1435943" y="24251"/>
                  </a:moveTo>
                  <a:cubicBezTo>
                    <a:pt x="1538546" y="126937"/>
                    <a:pt x="1305856" y="526681"/>
                    <a:pt x="916513" y="917257"/>
                  </a:cubicBezTo>
                  <a:cubicBezTo>
                    <a:pt x="526254" y="1307833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1"/>
                  </a:cubicBezTo>
                  <a:cubicBezTo>
                    <a:pt x="933919" y="154442"/>
                    <a:pt x="1333339" y="-78436"/>
                    <a:pt x="1435943" y="2425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" name="Google Shape;105;p14"/>
          <p:cNvGrpSpPr/>
          <p:nvPr/>
        </p:nvGrpSpPr>
        <p:grpSpPr>
          <a:xfrm>
            <a:off x="-1" y="-673507"/>
            <a:ext cx="1220123" cy="1450333"/>
            <a:chOff x="-1" y="-673507"/>
            <a:chExt cx="1220123" cy="1450333"/>
          </a:xfrm>
        </p:grpSpPr>
        <p:sp>
          <p:nvSpPr>
            <p:cNvPr id="106" name="Google Shape;106;p14"/>
            <p:cNvSpPr/>
            <p:nvPr/>
          </p:nvSpPr>
          <p:spPr>
            <a:xfrm rot="-5400000">
              <a:off x="22292" y="-676657"/>
              <a:ext cx="1176000" cy="1182300"/>
            </a:xfrm>
            <a:prstGeom prst="chord">
              <a:avLst>
                <a:gd fmla="val 5371555" name="adj1"/>
                <a:gd fmla="val 1620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-1" y="-443586"/>
              <a:ext cx="1220123" cy="1220412"/>
            </a:xfrm>
            <a:custGeom>
              <a:rect b="b" l="l" r="r" t="t"/>
              <a:pathLst>
                <a:path extrusionOk="0" h="1595310" w="1594932">
                  <a:moveTo>
                    <a:pt x="227193" y="1350513"/>
                  </a:moveTo>
                  <a:lnTo>
                    <a:pt x="223529" y="1350513"/>
                  </a:lnTo>
                  <a:cubicBezTo>
                    <a:pt x="228109" y="1355097"/>
                    <a:pt x="231774" y="1358764"/>
                    <a:pt x="236354" y="1363348"/>
                  </a:cubicBezTo>
                  <a:lnTo>
                    <a:pt x="236354" y="1359681"/>
                  </a:lnTo>
                  <a:lnTo>
                    <a:pt x="505688" y="1359681"/>
                  </a:lnTo>
                  <a:lnTo>
                    <a:pt x="505688" y="1540300"/>
                  </a:lnTo>
                  <a:cubicBezTo>
                    <a:pt x="508436" y="1541216"/>
                    <a:pt x="512101" y="1542133"/>
                    <a:pt x="514849" y="1543967"/>
                  </a:cubicBezTo>
                  <a:lnTo>
                    <a:pt x="514849" y="1360598"/>
                  </a:lnTo>
                  <a:lnTo>
                    <a:pt x="785099" y="1360598"/>
                  </a:lnTo>
                  <a:lnTo>
                    <a:pt x="785099" y="1595310"/>
                  </a:lnTo>
                  <a:cubicBezTo>
                    <a:pt x="787847" y="1595310"/>
                    <a:pt x="791512" y="1595310"/>
                    <a:pt x="794260" y="1595310"/>
                  </a:cubicBezTo>
                  <a:lnTo>
                    <a:pt x="794260" y="1360598"/>
                  </a:lnTo>
                  <a:lnTo>
                    <a:pt x="1064510" y="1360598"/>
                  </a:lnTo>
                  <a:lnTo>
                    <a:pt x="1064510" y="1549468"/>
                  </a:lnTo>
                  <a:cubicBezTo>
                    <a:pt x="1067258" y="1548551"/>
                    <a:pt x="1070923" y="1547634"/>
                    <a:pt x="1073671" y="1545801"/>
                  </a:cubicBezTo>
                  <a:lnTo>
                    <a:pt x="1073671" y="1359681"/>
                  </a:lnTo>
                  <a:lnTo>
                    <a:pt x="1343921" y="1359681"/>
                  </a:lnTo>
                  <a:lnTo>
                    <a:pt x="1343921" y="1377101"/>
                  </a:lnTo>
                  <a:cubicBezTo>
                    <a:pt x="1346669" y="1374351"/>
                    <a:pt x="1350334" y="1371600"/>
                    <a:pt x="1353082" y="1368849"/>
                  </a:cubicBezTo>
                  <a:lnTo>
                    <a:pt x="1353082" y="1359681"/>
                  </a:lnTo>
                  <a:lnTo>
                    <a:pt x="1362243" y="1359681"/>
                  </a:lnTo>
                  <a:cubicBezTo>
                    <a:pt x="1364991" y="1356931"/>
                    <a:pt x="1367739" y="1353263"/>
                    <a:pt x="1371404" y="1350513"/>
                  </a:cubicBezTo>
                  <a:lnTo>
                    <a:pt x="1353082" y="1350513"/>
                  </a:lnTo>
                  <a:lnTo>
                    <a:pt x="1353082" y="1080043"/>
                  </a:lnTo>
                  <a:lnTo>
                    <a:pt x="1542715" y="1080043"/>
                  </a:lnTo>
                  <a:cubicBezTo>
                    <a:pt x="1543631" y="1077293"/>
                    <a:pt x="1545463" y="1073626"/>
                    <a:pt x="1546379" y="1070875"/>
                  </a:cubicBezTo>
                  <a:lnTo>
                    <a:pt x="1353998" y="1070875"/>
                  </a:lnTo>
                  <a:lnTo>
                    <a:pt x="1353998" y="801322"/>
                  </a:lnTo>
                  <a:lnTo>
                    <a:pt x="1594933" y="801322"/>
                  </a:lnTo>
                  <a:cubicBezTo>
                    <a:pt x="1594933" y="800406"/>
                    <a:pt x="1594933" y="799489"/>
                    <a:pt x="1594933" y="797655"/>
                  </a:cubicBezTo>
                  <a:cubicBezTo>
                    <a:pt x="1594933" y="795821"/>
                    <a:pt x="1594933" y="793988"/>
                    <a:pt x="1594933" y="792154"/>
                  </a:cubicBezTo>
                  <a:lnTo>
                    <a:pt x="1353998" y="792154"/>
                  </a:lnTo>
                  <a:lnTo>
                    <a:pt x="1353998" y="521685"/>
                  </a:lnTo>
                  <a:lnTo>
                    <a:pt x="1545463" y="521685"/>
                  </a:lnTo>
                  <a:cubicBezTo>
                    <a:pt x="1544547" y="518934"/>
                    <a:pt x="1543631" y="515267"/>
                    <a:pt x="1541799" y="512516"/>
                  </a:cubicBezTo>
                  <a:lnTo>
                    <a:pt x="1353082" y="512516"/>
                  </a:lnTo>
                  <a:lnTo>
                    <a:pt x="1353082" y="242047"/>
                  </a:lnTo>
                  <a:lnTo>
                    <a:pt x="1368656" y="242047"/>
                  </a:lnTo>
                  <a:cubicBezTo>
                    <a:pt x="1365907" y="239296"/>
                    <a:pt x="1363159" y="235629"/>
                    <a:pt x="1359495" y="232879"/>
                  </a:cubicBezTo>
                  <a:lnTo>
                    <a:pt x="1353082" y="232879"/>
                  </a:lnTo>
                  <a:lnTo>
                    <a:pt x="1353082" y="226461"/>
                  </a:lnTo>
                  <a:cubicBezTo>
                    <a:pt x="1350334" y="223710"/>
                    <a:pt x="1346669" y="220960"/>
                    <a:pt x="1343921" y="218209"/>
                  </a:cubicBezTo>
                  <a:lnTo>
                    <a:pt x="1343921" y="233795"/>
                  </a:lnTo>
                  <a:lnTo>
                    <a:pt x="1073671" y="233795"/>
                  </a:lnTo>
                  <a:lnTo>
                    <a:pt x="1073671" y="50426"/>
                  </a:lnTo>
                  <a:cubicBezTo>
                    <a:pt x="1070923" y="49510"/>
                    <a:pt x="1067258" y="48593"/>
                    <a:pt x="1064510" y="46759"/>
                  </a:cubicBezTo>
                  <a:lnTo>
                    <a:pt x="1064510" y="232879"/>
                  </a:lnTo>
                  <a:lnTo>
                    <a:pt x="794260" y="232879"/>
                  </a:lnTo>
                  <a:lnTo>
                    <a:pt x="794260" y="0"/>
                  </a:lnTo>
                  <a:cubicBezTo>
                    <a:pt x="791512" y="0"/>
                    <a:pt x="787847" y="0"/>
                    <a:pt x="785099" y="0"/>
                  </a:cubicBezTo>
                  <a:lnTo>
                    <a:pt x="785099" y="232879"/>
                  </a:lnTo>
                  <a:lnTo>
                    <a:pt x="514849" y="232879"/>
                  </a:lnTo>
                  <a:lnTo>
                    <a:pt x="514849" y="51343"/>
                  </a:lnTo>
                  <a:cubicBezTo>
                    <a:pt x="512101" y="52260"/>
                    <a:pt x="508436" y="53177"/>
                    <a:pt x="505688" y="55011"/>
                  </a:cubicBezTo>
                  <a:lnTo>
                    <a:pt x="505688" y="232879"/>
                  </a:lnTo>
                  <a:lnTo>
                    <a:pt x="235438" y="232879"/>
                  </a:lnTo>
                  <a:lnTo>
                    <a:pt x="235438" y="231962"/>
                  </a:lnTo>
                  <a:cubicBezTo>
                    <a:pt x="231774" y="235629"/>
                    <a:pt x="229025" y="239296"/>
                    <a:pt x="225361" y="242047"/>
                  </a:cubicBezTo>
                  <a:lnTo>
                    <a:pt x="226277" y="242047"/>
                  </a:lnTo>
                  <a:lnTo>
                    <a:pt x="226277" y="512516"/>
                  </a:lnTo>
                  <a:lnTo>
                    <a:pt x="52218" y="512516"/>
                  </a:lnTo>
                  <a:cubicBezTo>
                    <a:pt x="51302" y="515267"/>
                    <a:pt x="49470" y="518934"/>
                    <a:pt x="48553" y="521685"/>
                  </a:cubicBezTo>
                  <a:lnTo>
                    <a:pt x="226277" y="521685"/>
                  </a:lnTo>
                  <a:lnTo>
                    <a:pt x="226277" y="792154"/>
                  </a:lnTo>
                  <a:lnTo>
                    <a:pt x="0" y="792154"/>
                  </a:lnTo>
                  <a:cubicBezTo>
                    <a:pt x="0" y="793988"/>
                    <a:pt x="0" y="795821"/>
                    <a:pt x="0" y="797655"/>
                  </a:cubicBezTo>
                  <a:cubicBezTo>
                    <a:pt x="0" y="798572"/>
                    <a:pt x="0" y="799489"/>
                    <a:pt x="0" y="801322"/>
                  </a:cubicBezTo>
                  <a:lnTo>
                    <a:pt x="226277" y="801322"/>
                  </a:lnTo>
                  <a:lnTo>
                    <a:pt x="226277" y="1071792"/>
                  </a:lnTo>
                  <a:lnTo>
                    <a:pt x="47637" y="1071792"/>
                  </a:lnTo>
                  <a:cubicBezTo>
                    <a:pt x="48553" y="1074542"/>
                    <a:pt x="49470" y="1078210"/>
                    <a:pt x="51302" y="1080960"/>
                  </a:cubicBezTo>
                  <a:lnTo>
                    <a:pt x="226277" y="1080960"/>
                  </a:lnTo>
                  <a:lnTo>
                    <a:pt x="226277" y="1350513"/>
                  </a:lnTo>
                  <a:close/>
                  <a:moveTo>
                    <a:pt x="1073671" y="242964"/>
                  </a:moveTo>
                  <a:lnTo>
                    <a:pt x="1343921" y="242964"/>
                  </a:lnTo>
                  <a:lnTo>
                    <a:pt x="1343921" y="513433"/>
                  </a:lnTo>
                  <a:lnTo>
                    <a:pt x="1073671" y="513433"/>
                  </a:lnTo>
                  <a:lnTo>
                    <a:pt x="1073671" y="242964"/>
                  </a:lnTo>
                  <a:close/>
                  <a:moveTo>
                    <a:pt x="1073671" y="521685"/>
                  </a:moveTo>
                  <a:lnTo>
                    <a:pt x="1343921" y="521685"/>
                  </a:lnTo>
                  <a:lnTo>
                    <a:pt x="1343921" y="792154"/>
                  </a:lnTo>
                  <a:lnTo>
                    <a:pt x="1073671" y="792154"/>
                  </a:lnTo>
                  <a:lnTo>
                    <a:pt x="1073671" y="521685"/>
                  </a:lnTo>
                  <a:close/>
                  <a:moveTo>
                    <a:pt x="1073671" y="801322"/>
                  </a:moveTo>
                  <a:lnTo>
                    <a:pt x="1343921" y="801322"/>
                  </a:lnTo>
                  <a:lnTo>
                    <a:pt x="1343921" y="1071792"/>
                  </a:lnTo>
                  <a:lnTo>
                    <a:pt x="1073671" y="1071792"/>
                  </a:lnTo>
                  <a:lnTo>
                    <a:pt x="1073671" y="801322"/>
                  </a:lnTo>
                  <a:close/>
                  <a:moveTo>
                    <a:pt x="1073671" y="1080960"/>
                  </a:moveTo>
                  <a:lnTo>
                    <a:pt x="1343921" y="1080960"/>
                  </a:lnTo>
                  <a:lnTo>
                    <a:pt x="1343921" y="1351429"/>
                  </a:lnTo>
                  <a:lnTo>
                    <a:pt x="1073671" y="1351429"/>
                  </a:lnTo>
                  <a:lnTo>
                    <a:pt x="1073671" y="1080960"/>
                  </a:lnTo>
                  <a:close/>
                  <a:moveTo>
                    <a:pt x="794260" y="242964"/>
                  </a:moveTo>
                  <a:lnTo>
                    <a:pt x="1064510" y="242964"/>
                  </a:lnTo>
                  <a:lnTo>
                    <a:pt x="1064510" y="513433"/>
                  </a:lnTo>
                  <a:lnTo>
                    <a:pt x="794260" y="513433"/>
                  </a:lnTo>
                  <a:lnTo>
                    <a:pt x="794260" y="242964"/>
                  </a:lnTo>
                  <a:close/>
                  <a:moveTo>
                    <a:pt x="794260" y="521685"/>
                  </a:moveTo>
                  <a:lnTo>
                    <a:pt x="1064510" y="521685"/>
                  </a:lnTo>
                  <a:lnTo>
                    <a:pt x="1064510" y="792154"/>
                  </a:lnTo>
                  <a:lnTo>
                    <a:pt x="794260" y="792154"/>
                  </a:lnTo>
                  <a:lnTo>
                    <a:pt x="794260" y="521685"/>
                  </a:lnTo>
                  <a:close/>
                  <a:moveTo>
                    <a:pt x="794260" y="801322"/>
                  </a:moveTo>
                  <a:lnTo>
                    <a:pt x="1064510" y="801322"/>
                  </a:lnTo>
                  <a:lnTo>
                    <a:pt x="1064510" y="1071792"/>
                  </a:lnTo>
                  <a:lnTo>
                    <a:pt x="794260" y="1071792"/>
                  </a:lnTo>
                  <a:lnTo>
                    <a:pt x="794260" y="801322"/>
                  </a:lnTo>
                  <a:close/>
                  <a:moveTo>
                    <a:pt x="794260" y="1080960"/>
                  </a:moveTo>
                  <a:lnTo>
                    <a:pt x="1064510" y="1080960"/>
                  </a:lnTo>
                  <a:lnTo>
                    <a:pt x="1064510" y="1351429"/>
                  </a:lnTo>
                  <a:lnTo>
                    <a:pt x="794260" y="1351429"/>
                  </a:lnTo>
                  <a:lnTo>
                    <a:pt x="794260" y="1080960"/>
                  </a:lnTo>
                  <a:close/>
                  <a:moveTo>
                    <a:pt x="514849" y="242964"/>
                  </a:moveTo>
                  <a:lnTo>
                    <a:pt x="785099" y="242964"/>
                  </a:lnTo>
                  <a:lnTo>
                    <a:pt x="785099" y="513433"/>
                  </a:lnTo>
                  <a:lnTo>
                    <a:pt x="514849" y="513433"/>
                  </a:lnTo>
                  <a:lnTo>
                    <a:pt x="514849" y="242964"/>
                  </a:lnTo>
                  <a:close/>
                  <a:moveTo>
                    <a:pt x="514849" y="521685"/>
                  </a:moveTo>
                  <a:lnTo>
                    <a:pt x="785099" y="521685"/>
                  </a:lnTo>
                  <a:lnTo>
                    <a:pt x="785099" y="792154"/>
                  </a:lnTo>
                  <a:lnTo>
                    <a:pt x="514849" y="792154"/>
                  </a:lnTo>
                  <a:lnTo>
                    <a:pt x="514849" y="521685"/>
                  </a:lnTo>
                  <a:close/>
                  <a:moveTo>
                    <a:pt x="514849" y="801322"/>
                  </a:moveTo>
                  <a:lnTo>
                    <a:pt x="785099" y="801322"/>
                  </a:lnTo>
                  <a:lnTo>
                    <a:pt x="785099" y="1071792"/>
                  </a:lnTo>
                  <a:lnTo>
                    <a:pt x="514849" y="1071792"/>
                  </a:lnTo>
                  <a:lnTo>
                    <a:pt x="514849" y="801322"/>
                  </a:lnTo>
                  <a:close/>
                  <a:moveTo>
                    <a:pt x="514849" y="1080960"/>
                  </a:moveTo>
                  <a:lnTo>
                    <a:pt x="785099" y="1080960"/>
                  </a:lnTo>
                  <a:lnTo>
                    <a:pt x="785099" y="1351429"/>
                  </a:lnTo>
                  <a:lnTo>
                    <a:pt x="514849" y="1351429"/>
                  </a:lnTo>
                  <a:lnTo>
                    <a:pt x="514849" y="1080960"/>
                  </a:lnTo>
                  <a:close/>
                  <a:moveTo>
                    <a:pt x="236354" y="242964"/>
                  </a:moveTo>
                  <a:lnTo>
                    <a:pt x="505688" y="242964"/>
                  </a:lnTo>
                  <a:lnTo>
                    <a:pt x="505688" y="513433"/>
                  </a:lnTo>
                  <a:lnTo>
                    <a:pt x="235438" y="513433"/>
                  </a:lnTo>
                  <a:lnTo>
                    <a:pt x="235438" y="242964"/>
                  </a:lnTo>
                  <a:close/>
                  <a:moveTo>
                    <a:pt x="236354" y="521685"/>
                  </a:moveTo>
                  <a:lnTo>
                    <a:pt x="505688" y="521685"/>
                  </a:lnTo>
                  <a:lnTo>
                    <a:pt x="505688" y="792154"/>
                  </a:lnTo>
                  <a:lnTo>
                    <a:pt x="235438" y="792154"/>
                  </a:lnTo>
                  <a:lnTo>
                    <a:pt x="235438" y="521685"/>
                  </a:lnTo>
                  <a:close/>
                  <a:moveTo>
                    <a:pt x="236354" y="801322"/>
                  </a:moveTo>
                  <a:lnTo>
                    <a:pt x="505688" y="801322"/>
                  </a:lnTo>
                  <a:lnTo>
                    <a:pt x="505688" y="1071792"/>
                  </a:lnTo>
                  <a:lnTo>
                    <a:pt x="235438" y="1071792"/>
                  </a:lnTo>
                  <a:lnTo>
                    <a:pt x="235438" y="801322"/>
                  </a:lnTo>
                  <a:close/>
                  <a:moveTo>
                    <a:pt x="236354" y="1080960"/>
                  </a:moveTo>
                  <a:lnTo>
                    <a:pt x="505688" y="1080960"/>
                  </a:lnTo>
                  <a:lnTo>
                    <a:pt x="505688" y="1351429"/>
                  </a:lnTo>
                  <a:lnTo>
                    <a:pt x="235438" y="1351429"/>
                  </a:lnTo>
                  <a:lnTo>
                    <a:pt x="235438" y="10809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" name="Google Shape;108;p14"/>
          <p:cNvSpPr/>
          <p:nvPr>
            <p:ph idx="2" type="pic"/>
          </p:nvPr>
        </p:nvSpPr>
        <p:spPr>
          <a:xfrm>
            <a:off x="5714300" y="1068375"/>
            <a:ext cx="2577300" cy="3459300"/>
          </a:xfrm>
          <a:prstGeom prst="round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09" name="Google Shape;109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2" name="Google Shape;112;p15"/>
          <p:cNvSpPr txBox="1"/>
          <p:nvPr>
            <p:ph idx="1" type="body"/>
          </p:nvPr>
        </p:nvSpPr>
        <p:spPr>
          <a:xfrm>
            <a:off x="720000" y="1070176"/>
            <a:ext cx="770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13" name="Google Shape;113;p15"/>
          <p:cNvGrpSpPr/>
          <p:nvPr/>
        </p:nvGrpSpPr>
        <p:grpSpPr>
          <a:xfrm>
            <a:off x="1" y="0"/>
            <a:ext cx="1393728" cy="2193670"/>
            <a:chOff x="-5" y="3169540"/>
            <a:chExt cx="1254142" cy="1973967"/>
          </a:xfrm>
        </p:grpSpPr>
        <p:sp>
          <p:nvSpPr>
            <p:cNvPr id="114" name="Google Shape;114;p15"/>
            <p:cNvSpPr/>
            <p:nvPr/>
          </p:nvSpPr>
          <p:spPr>
            <a:xfrm>
              <a:off x="416620" y="3169540"/>
              <a:ext cx="9161" cy="1973967"/>
            </a:xfrm>
            <a:custGeom>
              <a:rect b="b" l="l" r="r" t="t"/>
              <a:pathLst>
                <a:path extrusionOk="0" h="1973967" w="9161">
                  <a:moveTo>
                    <a:pt x="0" y="0"/>
                  </a:moveTo>
                  <a:lnTo>
                    <a:pt x="0" y="1973967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-5" y="3550472"/>
              <a:ext cx="1254142" cy="9168"/>
            </a:xfrm>
            <a:custGeom>
              <a:rect b="b" l="l" r="r" t="t"/>
              <a:pathLst>
                <a:path extrusionOk="0" h="9168" w="1254142">
                  <a:moveTo>
                    <a:pt x="1254143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343335" y="3459715"/>
              <a:ext cx="155737" cy="190703"/>
            </a:xfrm>
            <a:custGeom>
              <a:rect b="b" l="l" r="r" t="t"/>
              <a:pathLst>
                <a:path extrusionOk="0" h="190703" w="155737">
                  <a:moveTo>
                    <a:pt x="76036" y="16503"/>
                  </a:moveTo>
                  <a:lnTo>
                    <a:pt x="77869" y="0"/>
                  </a:lnTo>
                  <a:lnTo>
                    <a:pt x="79701" y="16503"/>
                  </a:lnTo>
                  <a:cubicBezTo>
                    <a:pt x="84281" y="56844"/>
                    <a:pt x="115429" y="88934"/>
                    <a:pt x="155737" y="95352"/>
                  </a:cubicBezTo>
                  <a:cubicBezTo>
                    <a:pt x="115429" y="101770"/>
                    <a:pt x="84281" y="133859"/>
                    <a:pt x="79701" y="174200"/>
                  </a:cubicBezTo>
                  <a:lnTo>
                    <a:pt x="77869" y="190704"/>
                  </a:lnTo>
                  <a:lnTo>
                    <a:pt x="76036" y="174200"/>
                  </a:lnTo>
                  <a:cubicBezTo>
                    <a:pt x="71456" y="133859"/>
                    <a:pt x="40308" y="101770"/>
                    <a:pt x="0" y="95352"/>
                  </a:cubicBezTo>
                  <a:cubicBezTo>
                    <a:pt x="40308" y="89851"/>
                    <a:pt x="70540" y="57761"/>
                    <a:pt x="76036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" name="Google Shape;117;p15"/>
          <p:cNvGrpSpPr/>
          <p:nvPr/>
        </p:nvGrpSpPr>
        <p:grpSpPr>
          <a:xfrm>
            <a:off x="7267069" y="2071869"/>
            <a:ext cx="1877091" cy="3072458"/>
            <a:chOff x="6808150" y="1320878"/>
            <a:chExt cx="2335852" cy="3823368"/>
          </a:xfrm>
        </p:grpSpPr>
        <p:sp>
          <p:nvSpPr>
            <p:cNvPr id="118" name="Google Shape;118;p15"/>
            <p:cNvSpPr/>
            <p:nvPr/>
          </p:nvSpPr>
          <p:spPr>
            <a:xfrm>
              <a:off x="8466626" y="1320878"/>
              <a:ext cx="677376" cy="3823368"/>
            </a:xfrm>
            <a:custGeom>
              <a:rect b="b" l="l" r="r" t="t"/>
              <a:pathLst>
                <a:path extrusionOk="0" h="2052815" w="363692">
                  <a:moveTo>
                    <a:pt x="0" y="2052816"/>
                  </a:moveTo>
                  <a:lnTo>
                    <a:pt x="0" y="363987"/>
                  </a:lnTo>
                  <a:cubicBezTo>
                    <a:pt x="0" y="163198"/>
                    <a:pt x="163066" y="0"/>
                    <a:pt x="363692" y="0"/>
                  </a:cubicBezTo>
                  <a:lnTo>
                    <a:pt x="363692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6808150" y="4693068"/>
              <a:ext cx="2335839" cy="17075"/>
            </a:xfrm>
            <a:custGeom>
              <a:rect b="b" l="l" r="r" t="t"/>
              <a:pathLst>
                <a:path extrusionOk="0" h="9168" w="1254142">
                  <a:moveTo>
                    <a:pt x="0" y="0"/>
                  </a:moveTo>
                  <a:lnTo>
                    <a:pt x="1254143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8323424" y="4524007"/>
              <a:ext cx="290060" cy="355184"/>
            </a:xfrm>
            <a:custGeom>
              <a:rect b="b" l="l" r="r" t="t"/>
              <a:pathLst>
                <a:path extrusionOk="0" h="190703" w="155737">
                  <a:moveTo>
                    <a:pt x="79701" y="16503"/>
                  </a:moveTo>
                  <a:lnTo>
                    <a:pt x="77869" y="0"/>
                  </a:lnTo>
                  <a:lnTo>
                    <a:pt x="76037" y="16503"/>
                  </a:lnTo>
                  <a:cubicBezTo>
                    <a:pt x="71456" y="56844"/>
                    <a:pt x="40309" y="88934"/>
                    <a:pt x="0" y="95352"/>
                  </a:cubicBezTo>
                  <a:cubicBezTo>
                    <a:pt x="40309" y="101770"/>
                    <a:pt x="71456" y="133859"/>
                    <a:pt x="76037" y="174200"/>
                  </a:cubicBezTo>
                  <a:lnTo>
                    <a:pt x="77869" y="190704"/>
                  </a:lnTo>
                  <a:lnTo>
                    <a:pt x="79701" y="174200"/>
                  </a:lnTo>
                  <a:cubicBezTo>
                    <a:pt x="84281" y="133859"/>
                    <a:pt x="115429" y="101770"/>
                    <a:pt x="155737" y="95352"/>
                  </a:cubicBezTo>
                  <a:cubicBezTo>
                    <a:pt x="116345" y="89851"/>
                    <a:pt x="85198" y="57761"/>
                    <a:pt x="79701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" name="Google Shape;121;p15"/>
          <p:cNvGrpSpPr/>
          <p:nvPr/>
        </p:nvGrpSpPr>
        <p:grpSpPr>
          <a:xfrm rot="10800000">
            <a:off x="255165" y="4234060"/>
            <a:ext cx="369317" cy="739889"/>
            <a:chOff x="8246118" y="539509"/>
            <a:chExt cx="369317" cy="739889"/>
          </a:xfrm>
        </p:grpSpPr>
        <p:sp>
          <p:nvSpPr>
            <p:cNvPr id="122" name="Google Shape;122;p15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5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5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5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5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" name="Google Shape;127;p15"/>
          <p:cNvGrpSpPr/>
          <p:nvPr/>
        </p:nvGrpSpPr>
        <p:grpSpPr>
          <a:xfrm rot="5400000">
            <a:off x="8473414" y="1347214"/>
            <a:ext cx="624636" cy="475772"/>
            <a:chOff x="6106825" y="306089"/>
            <a:chExt cx="1035194" cy="788486"/>
          </a:xfrm>
        </p:grpSpPr>
        <p:sp>
          <p:nvSpPr>
            <p:cNvPr id="128" name="Google Shape;128;p15"/>
            <p:cNvSpPr/>
            <p:nvPr/>
          </p:nvSpPr>
          <p:spPr>
            <a:xfrm>
              <a:off x="7098047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6850699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6602436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6354173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6106825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7098047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6850699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6602436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6354173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6106825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7098047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6850699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6602436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6354173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6106825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7098047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6850699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6602436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6354173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6106825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" name="Google Shape;148;p15"/>
          <p:cNvGrpSpPr/>
          <p:nvPr/>
        </p:nvGrpSpPr>
        <p:grpSpPr>
          <a:xfrm>
            <a:off x="8270040" y="-670012"/>
            <a:ext cx="1695041" cy="1687727"/>
            <a:chOff x="5010334" y="-947702"/>
            <a:chExt cx="1842636" cy="1834885"/>
          </a:xfrm>
        </p:grpSpPr>
        <p:sp>
          <p:nvSpPr>
            <p:cNvPr id="149" name="Google Shape;149;p15"/>
            <p:cNvSpPr/>
            <p:nvPr/>
          </p:nvSpPr>
          <p:spPr>
            <a:xfrm>
              <a:off x="5010334" y="-947702"/>
              <a:ext cx="1460174" cy="1461729"/>
            </a:xfrm>
            <a:custGeom>
              <a:rect b="b" l="l" r="r" t="t"/>
              <a:pathLst>
                <a:path extrusionOk="0" h="1461729" w="1460174">
                  <a:moveTo>
                    <a:pt x="1435943" y="24250"/>
                  </a:moveTo>
                  <a:cubicBezTo>
                    <a:pt x="1538546" y="126937"/>
                    <a:pt x="1305857" y="526682"/>
                    <a:pt x="916514" y="917257"/>
                  </a:cubicBezTo>
                  <a:cubicBezTo>
                    <a:pt x="526254" y="1307834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2"/>
                  </a:cubicBezTo>
                  <a:cubicBezTo>
                    <a:pt x="933004" y="154443"/>
                    <a:pt x="1332424" y="-78436"/>
                    <a:pt x="1435943" y="2425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5"/>
            <p:cNvSpPr/>
            <p:nvPr/>
          </p:nvSpPr>
          <p:spPr>
            <a:xfrm rot="-2700000">
              <a:off x="4927090" y="-294536"/>
              <a:ext cx="1998192" cy="528391"/>
            </a:xfrm>
            <a:custGeom>
              <a:rect b="b" l="l" r="r" t="t"/>
              <a:pathLst>
                <a:path extrusionOk="0" h="528097" w="1997081">
                  <a:moveTo>
                    <a:pt x="1997082" y="264049"/>
                  </a:moveTo>
                  <a:cubicBezTo>
                    <a:pt x="1997082" y="409879"/>
                    <a:pt x="1550020" y="528097"/>
                    <a:pt x="998541" y="528097"/>
                  </a:cubicBezTo>
                  <a:cubicBezTo>
                    <a:pt x="447062" y="528097"/>
                    <a:pt x="0" y="409879"/>
                    <a:pt x="0" y="264049"/>
                  </a:cubicBezTo>
                  <a:cubicBezTo>
                    <a:pt x="0" y="118219"/>
                    <a:pt x="447062" y="0"/>
                    <a:pt x="998541" y="0"/>
                  </a:cubicBezTo>
                  <a:cubicBezTo>
                    <a:pt x="1550020" y="0"/>
                    <a:pt x="1997082" y="118219"/>
                    <a:pt x="1997082" y="26404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5392797" y="-574546"/>
              <a:ext cx="1460173" cy="1461729"/>
            </a:xfrm>
            <a:custGeom>
              <a:rect b="b" l="l" r="r" t="t"/>
              <a:pathLst>
                <a:path extrusionOk="0" h="1461729" w="1460173">
                  <a:moveTo>
                    <a:pt x="1435943" y="24251"/>
                  </a:moveTo>
                  <a:cubicBezTo>
                    <a:pt x="1538546" y="126937"/>
                    <a:pt x="1305856" y="526681"/>
                    <a:pt x="916513" y="917257"/>
                  </a:cubicBezTo>
                  <a:cubicBezTo>
                    <a:pt x="526254" y="1307833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1"/>
                  </a:cubicBezTo>
                  <a:cubicBezTo>
                    <a:pt x="933919" y="154442"/>
                    <a:pt x="1333339" y="-78436"/>
                    <a:pt x="1435943" y="2425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" name="Google Shape;152;p15"/>
          <p:cNvGrpSpPr/>
          <p:nvPr/>
        </p:nvGrpSpPr>
        <p:grpSpPr>
          <a:xfrm rot="5400000">
            <a:off x="6685888" y="4560925"/>
            <a:ext cx="194347" cy="505001"/>
            <a:chOff x="5025077" y="4050620"/>
            <a:chExt cx="272081" cy="706888"/>
          </a:xfrm>
        </p:grpSpPr>
        <p:sp>
          <p:nvSpPr>
            <p:cNvPr id="153" name="Google Shape;153;p15"/>
            <p:cNvSpPr/>
            <p:nvPr/>
          </p:nvSpPr>
          <p:spPr>
            <a:xfrm>
              <a:off x="5186310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5025077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5025077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5186310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5186310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5025077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5186310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5025077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" name="Google Shape;161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4" name="Google Shape;164;p16"/>
          <p:cNvSpPr txBox="1"/>
          <p:nvPr>
            <p:ph idx="2" type="title"/>
          </p:nvPr>
        </p:nvSpPr>
        <p:spPr>
          <a:xfrm>
            <a:off x="1129988" y="1709470"/>
            <a:ext cx="734700" cy="73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5" name="Google Shape;165;p16"/>
          <p:cNvSpPr txBox="1"/>
          <p:nvPr>
            <p:ph idx="3" type="title"/>
          </p:nvPr>
        </p:nvSpPr>
        <p:spPr>
          <a:xfrm>
            <a:off x="5020613" y="1709481"/>
            <a:ext cx="734700" cy="73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6" name="Google Shape;166;p16"/>
          <p:cNvSpPr txBox="1"/>
          <p:nvPr>
            <p:ph idx="4" type="title"/>
          </p:nvPr>
        </p:nvSpPr>
        <p:spPr>
          <a:xfrm>
            <a:off x="1129988" y="2673070"/>
            <a:ext cx="734700" cy="73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7" name="Google Shape;167;p16"/>
          <p:cNvSpPr txBox="1"/>
          <p:nvPr>
            <p:ph idx="5" type="title"/>
          </p:nvPr>
        </p:nvSpPr>
        <p:spPr>
          <a:xfrm>
            <a:off x="5020613" y="2673081"/>
            <a:ext cx="734700" cy="73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8" name="Google Shape;168;p16"/>
          <p:cNvSpPr txBox="1"/>
          <p:nvPr>
            <p:ph idx="6" type="title"/>
          </p:nvPr>
        </p:nvSpPr>
        <p:spPr>
          <a:xfrm>
            <a:off x="1129988" y="3636670"/>
            <a:ext cx="734700" cy="73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9" name="Google Shape;169;p16"/>
          <p:cNvSpPr txBox="1"/>
          <p:nvPr>
            <p:ph idx="7" type="title"/>
          </p:nvPr>
        </p:nvSpPr>
        <p:spPr>
          <a:xfrm>
            <a:off x="5020613" y="3636681"/>
            <a:ext cx="734700" cy="73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0" name="Google Shape;170;p16"/>
          <p:cNvSpPr txBox="1"/>
          <p:nvPr>
            <p:ph idx="1" type="subTitle"/>
          </p:nvPr>
        </p:nvSpPr>
        <p:spPr>
          <a:xfrm>
            <a:off x="2093288" y="1709475"/>
            <a:ext cx="20301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1" name="Google Shape;171;p16"/>
          <p:cNvSpPr txBox="1"/>
          <p:nvPr>
            <p:ph idx="8" type="subTitle"/>
          </p:nvPr>
        </p:nvSpPr>
        <p:spPr>
          <a:xfrm>
            <a:off x="2093288" y="2673070"/>
            <a:ext cx="20301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2" name="Google Shape;172;p16"/>
          <p:cNvSpPr txBox="1"/>
          <p:nvPr>
            <p:ph idx="9" type="subTitle"/>
          </p:nvPr>
        </p:nvSpPr>
        <p:spPr>
          <a:xfrm>
            <a:off x="2093288" y="3636675"/>
            <a:ext cx="20301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3" name="Google Shape;173;p16"/>
          <p:cNvSpPr txBox="1"/>
          <p:nvPr>
            <p:ph idx="13" type="subTitle"/>
          </p:nvPr>
        </p:nvSpPr>
        <p:spPr>
          <a:xfrm>
            <a:off x="5984441" y="1709475"/>
            <a:ext cx="20292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4" name="Google Shape;174;p16"/>
          <p:cNvSpPr txBox="1"/>
          <p:nvPr>
            <p:ph idx="14" type="subTitle"/>
          </p:nvPr>
        </p:nvSpPr>
        <p:spPr>
          <a:xfrm>
            <a:off x="5983913" y="2673075"/>
            <a:ext cx="20301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5" name="Google Shape;175;p16"/>
          <p:cNvSpPr txBox="1"/>
          <p:nvPr>
            <p:ph idx="15" type="subTitle"/>
          </p:nvPr>
        </p:nvSpPr>
        <p:spPr>
          <a:xfrm>
            <a:off x="5984441" y="3636675"/>
            <a:ext cx="20292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76" name="Google Shape;176;p16"/>
          <p:cNvGrpSpPr/>
          <p:nvPr/>
        </p:nvGrpSpPr>
        <p:grpSpPr>
          <a:xfrm flipH="1" rot="10800000">
            <a:off x="1" y="2950658"/>
            <a:ext cx="1393728" cy="2193670"/>
            <a:chOff x="-5" y="3169540"/>
            <a:chExt cx="1254142" cy="1973967"/>
          </a:xfrm>
        </p:grpSpPr>
        <p:sp>
          <p:nvSpPr>
            <p:cNvPr id="177" name="Google Shape;177;p16"/>
            <p:cNvSpPr/>
            <p:nvPr/>
          </p:nvSpPr>
          <p:spPr>
            <a:xfrm>
              <a:off x="416620" y="3169540"/>
              <a:ext cx="9161" cy="1973967"/>
            </a:xfrm>
            <a:custGeom>
              <a:rect b="b" l="l" r="r" t="t"/>
              <a:pathLst>
                <a:path extrusionOk="0" h="1973967" w="9161">
                  <a:moveTo>
                    <a:pt x="0" y="0"/>
                  </a:moveTo>
                  <a:lnTo>
                    <a:pt x="0" y="1973967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-5" y="3550472"/>
              <a:ext cx="1254142" cy="9168"/>
            </a:xfrm>
            <a:custGeom>
              <a:rect b="b" l="l" r="r" t="t"/>
              <a:pathLst>
                <a:path extrusionOk="0" h="9168" w="1254142">
                  <a:moveTo>
                    <a:pt x="1254143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343335" y="3459715"/>
              <a:ext cx="155737" cy="190703"/>
            </a:xfrm>
            <a:custGeom>
              <a:rect b="b" l="l" r="r" t="t"/>
              <a:pathLst>
                <a:path extrusionOk="0" h="190703" w="155737">
                  <a:moveTo>
                    <a:pt x="76036" y="16503"/>
                  </a:moveTo>
                  <a:lnTo>
                    <a:pt x="77869" y="0"/>
                  </a:lnTo>
                  <a:lnTo>
                    <a:pt x="79701" y="16503"/>
                  </a:lnTo>
                  <a:cubicBezTo>
                    <a:pt x="84281" y="56844"/>
                    <a:pt x="115429" y="88934"/>
                    <a:pt x="155737" y="95352"/>
                  </a:cubicBezTo>
                  <a:cubicBezTo>
                    <a:pt x="115429" y="101770"/>
                    <a:pt x="84281" y="133859"/>
                    <a:pt x="79701" y="174200"/>
                  </a:cubicBezTo>
                  <a:lnTo>
                    <a:pt x="77869" y="190704"/>
                  </a:lnTo>
                  <a:lnTo>
                    <a:pt x="76036" y="174200"/>
                  </a:lnTo>
                  <a:cubicBezTo>
                    <a:pt x="71456" y="133859"/>
                    <a:pt x="40308" y="101770"/>
                    <a:pt x="0" y="95352"/>
                  </a:cubicBezTo>
                  <a:cubicBezTo>
                    <a:pt x="40308" y="89851"/>
                    <a:pt x="70540" y="57761"/>
                    <a:pt x="76036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180;p16"/>
          <p:cNvGrpSpPr/>
          <p:nvPr/>
        </p:nvGrpSpPr>
        <p:grpSpPr>
          <a:xfrm flipH="1" rot="10800000">
            <a:off x="7267069" y="0"/>
            <a:ext cx="1877091" cy="3072458"/>
            <a:chOff x="6808150" y="1320878"/>
            <a:chExt cx="2335852" cy="3823368"/>
          </a:xfrm>
        </p:grpSpPr>
        <p:sp>
          <p:nvSpPr>
            <p:cNvPr id="181" name="Google Shape;181;p16"/>
            <p:cNvSpPr/>
            <p:nvPr/>
          </p:nvSpPr>
          <p:spPr>
            <a:xfrm>
              <a:off x="8466626" y="1320878"/>
              <a:ext cx="677376" cy="3823368"/>
            </a:xfrm>
            <a:custGeom>
              <a:rect b="b" l="l" r="r" t="t"/>
              <a:pathLst>
                <a:path extrusionOk="0" h="2052815" w="363692">
                  <a:moveTo>
                    <a:pt x="0" y="2052816"/>
                  </a:moveTo>
                  <a:lnTo>
                    <a:pt x="0" y="363987"/>
                  </a:lnTo>
                  <a:cubicBezTo>
                    <a:pt x="0" y="163198"/>
                    <a:pt x="163066" y="0"/>
                    <a:pt x="363692" y="0"/>
                  </a:cubicBezTo>
                  <a:lnTo>
                    <a:pt x="363692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6808150" y="4693068"/>
              <a:ext cx="2335839" cy="17075"/>
            </a:xfrm>
            <a:custGeom>
              <a:rect b="b" l="l" r="r" t="t"/>
              <a:pathLst>
                <a:path extrusionOk="0" h="9168" w="1254142">
                  <a:moveTo>
                    <a:pt x="0" y="0"/>
                  </a:moveTo>
                  <a:lnTo>
                    <a:pt x="1254143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8323424" y="4524007"/>
              <a:ext cx="290060" cy="355184"/>
            </a:xfrm>
            <a:custGeom>
              <a:rect b="b" l="l" r="r" t="t"/>
              <a:pathLst>
                <a:path extrusionOk="0" h="190703" w="155737">
                  <a:moveTo>
                    <a:pt x="79701" y="16503"/>
                  </a:moveTo>
                  <a:lnTo>
                    <a:pt x="77869" y="0"/>
                  </a:lnTo>
                  <a:lnTo>
                    <a:pt x="76037" y="16503"/>
                  </a:lnTo>
                  <a:cubicBezTo>
                    <a:pt x="71456" y="56844"/>
                    <a:pt x="40309" y="88934"/>
                    <a:pt x="0" y="95352"/>
                  </a:cubicBezTo>
                  <a:cubicBezTo>
                    <a:pt x="40309" y="101770"/>
                    <a:pt x="71456" y="133859"/>
                    <a:pt x="76037" y="174200"/>
                  </a:cubicBezTo>
                  <a:lnTo>
                    <a:pt x="77869" y="190704"/>
                  </a:lnTo>
                  <a:lnTo>
                    <a:pt x="79701" y="174200"/>
                  </a:lnTo>
                  <a:cubicBezTo>
                    <a:pt x="84281" y="133859"/>
                    <a:pt x="115429" y="101770"/>
                    <a:pt x="155737" y="95352"/>
                  </a:cubicBezTo>
                  <a:cubicBezTo>
                    <a:pt x="116345" y="89851"/>
                    <a:pt x="85198" y="57761"/>
                    <a:pt x="79701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" name="Google Shape;184;p16"/>
          <p:cNvGrpSpPr/>
          <p:nvPr/>
        </p:nvGrpSpPr>
        <p:grpSpPr>
          <a:xfrm flipH="1">
            <a:off x="255165" y="169559"/>
            <a:ext cx="369317" cy="739889"/>
            <a:chOff x="8246118" y="539509"/>
            <a:chExt cx="369317" cy="739889"/>
          </a:xfrm>
        </p:grpSpPr>
        <p:sp>
          <p:nvSpPr>
            <p:cNvPr id="185" name="Google Shape;185;p16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6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6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6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6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0" name="Google Shape;190;p16"/>
          <p:cNvGrpSpPr/>
          <p:nvPr/>
        </p:nvGrpSpPr>
        <p:grpSpPr>
          <a:xfrm rot="5400000">
            <a:off x="6685888" y="4560925"/>
            <a:ext cx="194347" cy="505001"/>
            <a:chOff x="5025077" y="4050620"/>
            <a:chExt cx="272081" cy="706888"/>
          </a:xfrm>
        </p:grpSpPr>
        <p:sp>
          <p:nvSpPr>
            <p:cNvPr id="191" name="Google Shape;191;p16"/>
            <p:cNvSpPr/>
            <p:nvPr/>
          </p:nvSpPr>
          <p:spPr>
            <a:xfrm>
              <a:off x="5186310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5025077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5025077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5186310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5186310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5025077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5186310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5025077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9" name="Google Shape;199;p16"/>
          <p:cNvSpPr/>
          <p:nvPr/>
        </p:nvSpPr>
        <p:spPr>
          <a:xfrm flipH="1" rot="10800000">
            <a:off x="8671478" y="3628115"/>
            <a:ext cx="1176000" cy="1182300"/>
          </a:xfrm>
          <a:prstGeom prst="chord">
            <a:avLst>
              <a:gd fmla="val 5371555" name="adj1"/>
              <a:gd fmla="val 1620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0" name="Google Shape;200;p16"/>
          <p:cNvSpPr/>
          <p:nvPr/>
        </p:nvSpPr>
        <p:spPr>
          <a:xfrm flipH="1" rot="5400000">
            <a:off x="8397290" y="3609291"/>
            <a:ext cx="1220123" cy="1220412"/>
          </a:xfrm>
          <a:custGeom>
            <a:rect b="b" l="l" r="r" t="t"/>
            <a:pathLst>
              <a:path extrusionOk="0" h="1595310" w="1594932">
                <a:moveTo>
                  <a:pt x="227193" y="1350513"/>
                </a:moveTo>
                <a:lnTo>
                  <a:pt x="223529" y="1350513"/>
                </a:lnTo>
                <a:cubicBezTo>
                  <a:pt x="228109" y="1355097"/>
                  <a:pt x="231774" y="1358764"/>
                  <a:pt x="236354" y="1363348"/>
                </a:cubicBezTo>
                <a:lnTo>
                  <a:pt x="236354" y="1359681"/>
                </a:lnTo>
                <a:lnTo>
                  <a:pt x="505688" y="1359681"/>
                </a:lnTo>
                <a:lnTo>
                  <a:pt x="505688" y="1540300"/>
                </a:lnTo>
                <a:cubicBezTo>
                  <a:pt x="508436" y="1541216"/>
                  <a:pt x="512101" y="1542133"/>
                  <a:pt x="514849" y="1543967"/>
                </a:cubicBezTo>
                <a:lnTo>
                  <a:pt x="514849" y="1360598"/>
                </a:lnTo>
                <a:lnTo>
                  <a:pt x="785099" y="1360598"/>
                </a:lnTo>
                <a:lnTo>
                  <a:pt x="785099" y="1595310"/>
                </a:lnTo>
                <a:cubicBezTo>
                  <a:pt x="787847" y="1595310"/>
                  <a:pt x="791512" y="1595310"/>
                  <a:pt x="794260" y="1595310"/>
                </a:cubicBezTo>
                <a:lnTo>
                  <a:pt x="794260" y="1360598"/>
                </a:lnTo>
                <a:lnTo>
                  <a:pt x="1064510" y="1360598"/>
                </a:lnTo>
                <a:lnTo>
                  <a:pt x="1064510" y="1549468"/>
                </a:lnTo>
                <a:cubicBezTo>
                  <a:pt x="1067258" y="1548551"/>
                  <a:pt x="1070923" y="1547634"/>
                  <a:pt x="1073671" y="1545801"/>
                </a:cubicBezTo>
                <a:lnTo>
                  <a:pt x="1073671" y="1359681"/>
                </a:lnTo>
                <a:lnTo>
                  <a:pt x="1343921" y="1359681"/>
                </a:lnTo>
                <a:lnTo>
                  <a:pt x="1343921" y="1377101"/>
                </a:lnTo>
                <a:cubicBezTo>
                  <a:pt x="1346669" y="1374351"/>
                  <a:pt x="1350334" y="1371600"/>
                  <a:pt x="1353082" y="1368849"/>
                </a:cubicBezTo>
                <a:lnTo>
                  <a:pt x="1353082" y="1359681"/>
                </a:lnTo>
                <a:lnTo>
                  <a:pt x="1362243" y="1359681"/>
                </a:lnTo>
                <a:cubicBezTo>
                  <a:pt x="1364991" y="1356931"/>
                  <a:pt x="1367739" y="1353263"/>
                  <a:pt x="1371404" y="1350513"/>
                </a:cubicBezTo>
                <a:lnTo>
                  <a:pt x="1353082" y="1350513"/>
                </a:lnTo>
                <a:lnTo>
                  <a:pt x="1353082" y="1080043"/>
                </a:lnTo>
                <a:lnTo>
                  <a:pt x="1542715" y="1080043"/>
                </a:lnTo>
                <a:cubicBezTo>
                  <a:pt x="1543631" y="1077293"/>
                  <a:pt x="1545463" y="1073626"/>
                  <a:pt x="1546379" y="1070875"/>
                </a:cubicBezTo>
                <a:lnTo>
                  <a:pt x="1353998" y="1070875"/>
                </a:lnTo>
                <a:lnTo>
                  <a:pt x="1353998" y="801322"/>
                </a:lnTo>
                <a:lnTo>
                  <a:pt x="1594933" y="801322"/>
                </a:lnTo>
                <a:cubicBezTo>
                  <a:pt x="1594933" y="800406"/>
                  <a:pt x="1594933" y="799489"/>
                  <a:pt x="1594933" y="797655"/>
                </a:cubicBezTo>
                <a:cubicBezTo>
                  <a:pt x="1594933" y="795821"/>
                  <a:pt x="1594933" y="793988"/>
                  <a:pt x="1594933" y="792154"/>
                </a:cubicBezTo>
                <a:lnTo>
                  <a:pt x="1353998" y="792154"/>
                </a:lnTo>
                <a:lnTo>
                  <a:pt x="1353998" y="521685"/>
                </a:lnTo>
                <a:lnTo>
                  <a:pt x="1545463" y="521685"/>
                </a:lnTo>
                <a:cubicBezTo>
                  <a:pt x="1544547" y="518934"/>
                  <a:pt x="1543631" y="515267"/>
                  <a:pt x="1541799" y="512516"/>
                </a:cubicBezTo>
                <a:lnTo>
                  <a:pt x="1353082" y="512516"/>
                </a:lnTo>
                <a:lnTo>
                  <a:pt x="1353082" y="242047"/>
                </a:lnTo>
                <a:lnTo>
                  <a:pt x="1368656" y="242047"/>
                </a:lnTo>
                <a:cubicBezTo>
                  <a:pt x="1365907" y="239296"/>
                  <a:pt x="1363159" y="235629"/>
                  <a:pt x="1359495" y="232879"/>
                </a:cubicBezTo>
                <a:lnTo>
                  <a:pt x="1353082" y="232879"/>
                </a:lnTo>
                <a:lnTo>
                  <a:pt x="1353082" y="226461"/>
                </a:lnTo>
                <a:cubicBezTo>
                  <a:pt x="1350334" y="223710"/>
                  <a:pt x="1346669" y="220960"/>
                  <a:pt x="1343921" y="218209"/>
                </a:cubicBezTo>
                <a:lnTo>
                  <a:pt x="1343921" y="233795"/>
                </a:lnTo>
                <a:lnTo>
                  <a:pt x="1073671" y="233795"/>
                </a:lnTo>
                <a:lnTo>
                  <a:pt x="1073671" y="50426"/>
                </a:lnTo>
                <a:cubicBezTo>
                  <a:pt x="1070923" y="49510"/>
                  <a:pt x="1067258" y="48593"/>
                  <a:pt x="1064510" y="46759"/>
                </a:cubicBezTo>
                <a:lnTo>
                  <a:pt x="1064510" y="232879"/>
                </a:lnTo>
                <a:lnTo>
                  <a:pt x="794260" y="232879"/>
                </a:lnTo>
                <a:lnTo>
                  <a:pt x="794260" y="0"/>
                </a:lnTo>
                <a:cubicBezTo>
                  <a:pt x="791512" y="0"/>
                  <a:pt x="787847" y="0"/>
                  <a:pt x="785099" y="0"/>
                </a:cubicBezTo>
                <a:lnTo>
                  <a:pt x="785099" y="232879"/>
                </a:lnTo>
                <a:lnTo>
                  <a:pt x="514849" y="232879"/>
                </a:lnTo>
                <a:lnTo>
                  <a:pt x="514849" y="51343"/>
                </a:lnTo>
                <a:cubicBezTo>
                  <a:pt x="512101" y="52260"/>
                  <a:pt x="508436" y="53177"/>
                  <a:pt x="505688" y="55011"/>
                </a:cubicBezTo>
                <a:lnTo>
                  <a:pt x="505688" y="232879"/>
                </a:lnTo>
                <a:lnTo>
                  <a:pt x="235438" y="232879"/>
                </a:lnTo>
                <a:lnTo>
                  <a:pt x="235438" y="231962"/>
                </a:lnTo>
                <a:cubicBezTo>
                  <a:pt x="231774" y="235629"/>
                  <a:pt x="229025" y="239296"/>
                  <a:pt x="225361" y="242047"/>
                </a:cubicBezTo>
                <a:lnTo>
                  <a:pt x="226277" y="242047"/>
                </a:lnTo>
                <a:lnTo>
                  <a:pt x="226277" y="512516"/>
                </a:lnTo>
                <a:lnTo>
                  <a:pt x="52218" y="512516"/>
                </a:lnTo>
                <a:cubicBezTo>
                  <a:pt x="51302" y="515267"/>
                  <a:pt x="49470" y="518934"/>
                  <a:pt x="48553" y="521685"/>
                </a:cubicBezTo>
                <a:lnTo>
                  <a:pt x="226277" y="521685"/>
                </a:lnTo>
                <a:lnTo>
                  <a:pt x="226277" y="792154"/>
                </a:lnTo>
                <a:lnTo>
                  <a:pt x="0" y="792154"/>
                </a:lnTo>
                <a:cubicBezTo>
                  <a:pt x="0" y="793988"/>
                  <a:pt x="0" y="795821"/>
                  <a:pt x="0" y="797655"/>
                </a:cubicBezTo>
                <a:cubicBezTo>
                  <a:pt x="0" y="798572"/>
                  <a:pt x="0" y="799489"/>
                  <a:pt x="0" y="801322"/>
                </a:cubicBezTo>
                <a:lnTo>
                  <a:pt x="226277" y="801322"/>
                </a:lnTo>
                <a:lnTo>
                  <a:pt x="226277" y="1071792"/>
                </a:lnTo>
                <a:lnTo>
                  <a:pt x="47637" y="1071792"/>
                </a:lnTo>
                <a:cubicBezTo>
                  <a:pt x="48553" y="1074542"/>
                  <a:pt x="49470" y="1078210"/>
                  <a:pt x="51302" y="1080960"/>
                </a:cubicBezTo>
                <a:lnTo>
                  <a:pt x="226277" y="1080960"/>
                </a:lnTo>
                <a:lnTo>
                  <a:pt x="226277" y="1350513"/>
                </a:lnTo>
                <a:close/>
                <a:moveTo>
                  <a:pt x="1073671" y="242964"/>
                </a:moveTo>
                <a:lnTo>
                  <a:pt x="1343921" y="242964"/>
                </a:lnTo>
                <a:lnTo>
                  <a:pt x="1343921" y="513433"/>
                </a:lnTo>
                <a:lnTo>
                  <a:pt x="1073671" y="513433"/>
                </a:lnTo>
                <a:lnTo>
                  <a:pt x="1073671" y="242964"/>
                </a:lnTo>
                <a:close/>
                <a:moveTo>
                  <a:pt x="1073671" y="521685"/>
                </a:moveTo>
                <a:lnTo>
                  <a:pt x="1343921" y="521685"/>
                </a:lnTo>
                <a:lnTo>
                  <a:pt x="1343921" y="792154"/>
                </a:lnTo>
                <a:lnTo>
                  <a:pt x="1073671" y="792154"/>
                </a:lnTo>
                <a:lnTo>
                  <a:pt x="1073671" y="521685"/>
                </a:lnTo>
                <a:close/>
                <a:moveTo>
                  <a:pt x="1073671" y="801322"/>
                </a:moveTo>
                <a:lnTo>
                  <a:pt x="1343921" y="801322"/>
                </a:lnTo>
                <a:lnTo>
                  <a:pt x="1343921" y="1071792"/>
                </a:lnTo>
                <a:lnTo>
                  <a:pt x="1073671" y="1071792"/>
                </a:lnTo>
                <a:lnTo>
                  <a:pt x="1073671" y="801322"/>
                </a:lnTo>
                <a:close/>
                <a:moveTo>
                  <a:pt x="1073671" y="1080960"/>
                </a:moveTo>
                <a:lnTo>
                  <a:pt x="1343921" y="1080960"/>
                </a:lnTo>
                <a:lnTo>
                  <a:pt x="1343921" y="1351429"/>
                </a:lnTo>
                <a:lnTo>
                  <a:pt x="1073671" y="1351429"/>
                </a:lnTo>
                <a:lnTo>
                  <a:pt x="1073671" y="1080960"/>
                </a:lnTo>
                <a:close/>
                <a:moveTo>
                  <a:pt x="794260" y="242964"/>
                </a:moveTo>
                <a:lnTo>
                  <a:pt x="1064510" y="242964"/>
                </a:lnTo>
                <a:lnTo>
                  <a:pt x="1064510" y="513433"/>
                </a:lnTo>
                <a:lnTo>
                  <a:pt x="794260" y="513433"/>
                </a:lnTo>
                <a:lnTo>
                  <a:pt x="794260" y="242964"/>
                </a:lnTo>
                <a:close/>
                <a:moveTo>
                  <a:pt x="794260" y="521685"/>
                </a:moveTo>
                <a:lnTo>
                  <a:pt x="1064510" y="521685"/>
                </a:lnTo>
                <a:lnTo>
                  <a:pt x="1064510" y="792154"/>
                </a:lnTo>
                <a:lnTo>
                  <a:pt x="794260" y="792154"/>
                </a:lnTo>
                <a:lnTo>
                  <a:pt x="794260" y="521685"/>
                </a:lnTo>
                <a:close/>
                <a:moveTo>
                  <a:pt x="794260" y="801322"/>
                </a:moveTo>
                <a:lnTo>
                  <a:pt x="1064510" y="801322"/>
                </a:lnTo>
                <a:lnTo>
                  <a:pt x="1064510" y="1071792"/>
                </a:lnTo>
                <a:lnTo>
                  <a:pt x="794260" y="1071792"/>
                </a:lnTo>
                <a:lnTo>
                  <a:pt x="794260" y="801322"/>
                </a:lnTo>
                <a:close/>
                <a:moveTo>
                  <a:pt x="794260" y="1080960"/>
                </a:moveTo>
                <a:lnTo>
                  <a:pt x="1064510" y="1080960"/>
                </a:lnTo>
                <a:lnTo>
                  <a:pt x="1064510" y="1351429"/>
                </a:lnTo>
                <a:lnTo>
                  <a:pt x="794260" y="1351429"/>
                </a:lnTo>
                <a:lnTo>
                  <a:pt x="794260" y="1080960"/>
                </a:lnTo>
                <a:close/>
                <a:moveTo>
                  <a:pt x="514849" y="242964"/>
                </a:moveTo>
                <a:lnTo>
                  <a:pt x="785099" y="242964"/>
                </a:lnTo>
                <a:lnTo>
                  <a:pt x="785099" y="513433"/>
                </a:lnTo>
                <a:lnTo>
                  <a:pt x="514849" y="513433"/>
                </a:lnTo>
                <a:lnTo>
                  <a:pt x="514849" y="242964"/>
                </a:lnTo>
                <a:close/>
                <a:moveTo>
                  <a:pt x="514849" y="521685"/>
                </a:moveTo>
                <a:lnTo>
                  <a:pt x="785099" y="521685"/>
                </a:lnTo>
                <a:lnTo>
                  <a:pt x="785099" y="792154"/>
                </a:lnTo>
                <a:lnTo>
                  <a:pt x="514849" y="792154"/>
                </a:lnTo>
                <a:lnTo>
                  <a:pt x="514849" y="521685"/>
                </a:lnTo>
                <a:close/>
                <a:moveTo>
                  <a:pt x="514849" y="801322"/>
                </a:moveTo>
                <a:lnTo>
                  <a:pt x="785099" y="801322"/>
                </a:lnTo>
                <a:lnTo>
                  <a:pt x="785099" y="1071792"/>
                </a:lnTo>
                <a:lnTo>
                  <a:pt x="514849" y="1071792"/>
                </a:lnTo>
                <a:lnTo>
                  <a:pt x="514849" y="801322"/>
                </a:lnTo>
                <a:close/>
                <a:moveTo>
                  <a:pt x="514849" y="1080960"/>
                </a:moveTo>
                <a:lnTo>
                  <a:pt x="785099" y="1080960"/>
                </a:lnTo>
                <a:lnTo>
                  <a:pt x="785099" y="1351429"/>
                </a:lnTo>
                <a:lnTo>
                  <a:pt x="514849" y="1351429"/>
                </a:lnTo>
                <a:lnTo>
                  <a:pt x="514849" y="1080960"/>
                </a:lnTo>
                <a:close/>
                <a:moveTo>
                  <a:pt x="236354" y="242964"/>
                </a:moveTo>
                <a:lnTo>
                  <a:pt x="505688" y="242964"/>
                </a:lnTo>
                <a:lnTo>
                  <a:pt x="505688" y="513433"/>
                </a:lnTo>
                <a:lnTo>
                  <a:pt x="235438" y="513433"/>
                </a:lnTo>
                <a:lnTo>
                  <a:pt x="235438" y="242964"/>
                </a:lnTo>
                <a:close/>
                <a:moveTo>
                  <a:pt x="236354" y="521685"/>
                </a:moveTo>
                <a:lnTo>
                  <a:pt x="505688" y="521685"/>
                </a:lnTo>
                <a:lnTo>
                  <a:pt x="505688" y="792154"/>
                </a:lnTo>
                <a:lnTo>
                  <a:pt x="235438" y="792154"/>
                </a:lnTo>
                <a:lnTo>
                  <a:pt x="235438" y="521685"/>
                </a:lnTo>
                <a:close/>
                <a:moveTo>
                  <a:pt x="236354" y="801322"/>
                </a:moveTo>
                <a:lnTo>
                  <a:pt x="505688" y="801322"/>
                </a:lnTo>
                <a:lnTo>
                  <a:pt x="505688" y="1071792"/>
                </a:lnTo>
                <a:lnTo>
                  <a:pt x="235438" y="1071792"/>
                </a:lnTo>
                <a:lnTo>
                  <a:pt x="235438" y="801322"/>
                </a:lnTo>
                <a:close/>
                <a:moveTo>
                  <a:pt x="236354" y="1080960"/>
                </a:moveTo>
                <a:lnTo>
                  <a:pt x="505688" y="1080960"/>
                </a:lnTo>
                <a:lnTo>
                  <a:pt x="505688" y="1351429"/>
                </a:lnTo>
                <a:lnTo>
                  <a:pt x="235438" y="1351429"/>
                </a:lnTo>
                <a:lnTo>
                  <a:pt x="235438" y="108096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7"/>
          <p:cNvSpPr txBox="1"/>
          <p:nvPr>
            <p:ph idx="1" type="subTitle"/>
          </p:nvPr>
        </p:nvSpPr>
        <p:spPr>
          <a:xfrm>
            <a:off x="985425" y="2001200"/>
            <a:ext cx="32964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4" name="Google Shape;204;p17"/>
          <p:cNvSpPr txBox="1"/>
          <p:nvPr>
            <p:ph type="title"/>
          </p:nvPr>
        </p:nvSpPr>
        <p:spPr>
          <a:xfrm>
            <a:off x="985425" y="941025"/>
            <a:ext cx="3296400" cy="98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5" name="Google Shape;205;p17"/>
          <p:cNvSpPr/>
          <p:nvPr>
            <p:ph idx="2" type="pic"/>
          </p:nvPr>
        </p:nvSpPr>
        <p:spPr>
          <a:xfrm>
            <a:off x="5371575" y="539500"/>
            <a:ext cx="2787000" cy="4064400"/>
          </a:xfrm>
          <a:prstGeom prst="round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grpSp>
        <p:nvGrpSpPr>
          <p:cNvPr id="206" name="Google Shape;206;p17"/>
          <p:cNvGrpSpPr/>
          <p:nvPr/>
        </p:nvGrpSpPr>
        <p:grpSpPr>
          <a:xfrm flipH="1" rot="10800000">
            <a:off x="1" y="2949825"/>
            <a:ext cx="1393728" cy="2193670"/>
            <a:chOff x="-5" y="3169540"/>
            <a:chExt cx="1254142" cy="1973967"/>
          </a:xfrm>
        </p:grpSpPr>
        <p:sp>
          <p:nvSpPr>
            <p:cNvPr id="207" name="Google Shape;207;p17"/>
            <p:cNvSpPr/>
            <p:nvPr/>
          </p:nvSpPr>
          <p:spPr>
            <a:xfrm>
              <a:off x="416620" y="3169540"/>
              <a:ext cx="9161" cy="1973967"/>
            </a:xfrm>
            <a:custGeom>
              <a:rect b="b" l="l" r="r" t="t"/>
              <a:pathLst>
                <a:path extrusionOk="0" h="1973967" w="9161">
                  <a:moveTo>
                    <a:pt x="0" y="0"/>
                  </a:moveTo>
                  <a:lnTo>
                    <a:pt x="0" y="1973967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-5" y="3550472"/>
              <a:ext cx="1254142" cy="9168"/>
            </a:xfrm>
            <a:custGeom>
              <a:rect b="b" l="l" r="r" t="t"/>
              <a:pathLst>
                <a:path extrusionOk="0" h="9168" w="1254142">
                  <a:moveTo>
                    <a:pt x="1254143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343335" y="3459715"/>
              <a:ext cx="155737" cy="190703"/>
            </a:xfrm>
            <a:custGeom>
              <a:rect b="b" l="l" r="r" t="t"/>
              <a:pathLst>
                <a:path extrusionOk="0" h="190703" w="155737">
                  <a:moveTo>
                    <a:pt x="76036" y="16503"/>
                  </a:moveTo>
                  <a:lnTo>
                    <a:pt x="77869" y="0"/>
                  </a:lnTo>
                  <a:lnTo>
                    <a:pt x="79701" y="16503"/>
                  </a:lnTo>
                  <a:cubicBezTo>
                    <a:pt x="84281" y="56844"/>
                    <a:pt x="115429" y="88934"/>
                    <a:pt x="155737" y="95352"/>
                  </a:cubicBezTo>
                  <a:cubicBezTo>
                    <a:pt x="115429" y="101770"/>
                    <a:pt x="84281" y="133859"/>
                    <a:pt x="79701" y="174200"/>
                  </a:cubicBezTo>
                  <a:lnTo>
                    <a:pt x="77869" y="190704"/>
                  </a:lnTo>
                  <a:lnTo>
                    <a:pt x="76036" y="174200"/>
                  </a:lnTo>
                  <a:cubicBezTo>
                    <a:pt x="71456" y="133859"/>
                    <a:pt x="40308" y="101770"/>
                    <a:pt x="0" y="95352"/>
                  </a:cubicBezTo>
                  <a:cubicBezTo>
                    <a:pt x="40308" y="89851"/>
                    <a:pt x="70540" y="57761"/>
                    <a:pt x="76036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0" name="Google Shape;210;p17"/>
          <p:cNvGrpSpPr/>
          <p:nvPr/>
        </p:nvGrpSpPr>
        <p:grpSpPr>
          <a:xfrm>
            <a:off x="7267069" y="2071869"/>
            <a:ext cx="1877091" cy="3072458"/>
            <a:chOff x="6808150" y="1320878"/>
            <a:chExt cx="2335852" cy="3823368"/>
          </a:xfrm>
        </p:grpSpPr>
        <p:sp>
          <p:nvSpPr>
            <p:cNvPr id="211" name="Google Shape;211;p17"/>
            <p:cNvSpPr/>
            <p:nvPr/>
          </p:nvSpPr>
          <p:spPr>
            <a:xfrm>
              <a:off x="8466626" y="1320878"/>
              <a:ext cx="677376" cy="3823368"/>
            </a:xfrm>
            <a:custGeom>
              <a:rect b="b" l="l" r="r" t="t"/>
              <a:pathLst>
                <a:path extrusionOk="0" h="2052815" w="363692">
                  <a:moveTo>
                    <a:pt x="0" y="2052816"/>
                  </a:moveTo>
                  <a:lnTo>
                    <a:pt x="0" y="363987"/>
                  </a:lnTo>
                  <a:cubicBezTo>
                    <a:pt x="0" y="163198"/>
                    <a:pt x="163066" y="0"/>
                    <a:pt x="363692" y="0"/>
                  </a:cubicBezTo>
                  <a:lnTo>
                    <a:pt x="363692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6808150" y="4693068"/>
              <a:ext cx="2335839" cy="17075"/>
            </a:xfrm>
            <a:custGeom>
              <a:rect b="b" l="l" r="r" t="t"/>
              <a:pathLst>
                <a:path extrusionOk="0" h="9168" w="1254142">
                  <a:moveTo>
                    <a:pt x="0" y="0"/>
                  </a:moveTo>
                  <a:lnTo>
                    <a:pt x="1254143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8323424" y="4524007"/>
              <a:ext cx="290060" cy="355184"/>
            </a:xfrm>
            <a:custGeom>
              <a:rect b="b" l="l" r="r" t="t"/>
              <a:pathLst>
                <a:path extrusionOk="0" h="190703" w="155737">
                  <a:moveTo>
                    <a:pt x="79701" y="16503"/>
                  </a:moveTo>
                  <a:lnTo>
                    <a:pt x="77869" y="0"/>
                  </a:lnTo>
                  <a:lnTo>
                    <a:pt x="76037" y="16503"/>
                  </a:lnTo>
                  <a:cubicBezTo>
                    <a:pt x="71456" y="56844"/>
                    <a:pt x="40309" y="88934"/>
                    <a:pt x="0" y="95352"/>
                  </a:cubicBezTo>
                  <a:cubicBezTo>
                    <a:pt x="40309" y="101770"/>
                    <a:pt x="71456" y="133859"/>
                    <a:pt x="76037" y="174200"/>
                  </a:cubicBezTo>
                  <a:lnTo>
                    <a:pt x="77869" y="190704"/>
                  </a:lnTo>
                  <a:lnTo>
                    <a:pt x="79701" y="174200"/>
                  </a:lnTo>
                  <a:cubicBezTo>
                    <a:pt x="84281" y="133859"/>
                    <a:pt x="115429" y="101770"/>
                    <a:pt x="155737" y="95352"/>
                  </a:cubicBezTo>
                  <a:cubicBezTo>
                    <a:pt x="116345" y="89851"/>
                    <a:pt x="85198" y="57761"/>
                    <a:pt x="79701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" name="Google Shape;214;p17"/>
          <p:cNvGrpSpPr/>
          <p:nvPr/>
        </p:nvGrpSpPr>
        <p:grpSpPr>
          <a:xfrm>
            <a:off x="-265260" y="-470399"/>
            <a:ext cx="1695041" cy="1687727"/>
            <a:chOff x="5010334" y="-947702"/>
            <a:chExt cx="1842636" cy="1834885"/>
          </a:xfrm>
        </p:grpSpPr>
        <p:sp>
          <p:nvSpPr>
            <p:cNvPr id="215" name="Google Shape;215;p17"/>
            <p:cNvSpPr/>
            <p:nvPr/>
          </p:nvSpPr>
          <p:spPr>
            <a:xfrm>
              <a:off x="5010334" y="-947702"/>
              <a:ext cx="1460174" cy="1461729"/>
            </a:xfrm>
            <a:custGeom>
              <a:rect b="b" l="l" r="r" t="t"/>
              <a:pathLst>
                <a:path extrusionOk="0" h="1461729" w="1460174">
                  <a:moveTo>
                    <a:pt x="1435943" y="24250"/>
                  </a:moveTo>
                  <a:cubicBezTo>
                    <a:pt x="1538546" y="126937"/>
                    <a:pt x="1305857" y="526682"/>
                    <a:pt x="916514" y="917257"/>
                  </a:cubicBezTo>
                  <a:cubicBezTo>
                    <a:pt x="526254" y="1307834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2"/>
                  </a:cubicBezTo>
                  <a:cubicBezTo>
                    <a:pt x="933004" y="154443"/>
                    <a:pt x="1332424" y="-78436"/>
                    <a:pt x="1435943" y="2425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7"/>
            <p:cNvSpPr/>
            <p:nvPr/>
          </p:nvSpPr>
          <p:spPr>
            <a:xfrm rot="-2700000">
              <a:off x="4927090" y="-294536"/>
              <a:ext cx="1998192" cy="528391"/>
            </a:xfrm>
            <a:custGeom>
              <a:rect b="b" l="l" r="r" t="t"/>
              <a:pathLst>
                <a:path extrusionOk="0" h="528097" w="1997081">
                  <a:moveTo>
                    <a:pt x="1997082" y="264049"/>
                  </a:moveTo>
                  <a:cubicBezTo>
                    <a:pt x="1997082" y="409879"/>
                    <a:pt x="1550020" y="528097"/>
                    <a:pt x="998541" y="528097"/>
                  </a:cubicBezTo>
                  <a:cubicBezTo>
                    <a:pt x="447062" y="528097"/>
                    <a:pt x="0" y="409879"/>
                    <a:pt x="0" y="264049"/>
                  </a:cubicBezTo>
                  <a:cubicBezTo>
                    <a:pt x="0" y="118219"/>
                    <a:pt x="447062" y="0"/>
                    <a:pt x="998541" y="0"/>
                  </a:cubicBezTo>
                  <a:cubicBezTo>
                    <a:pt x="1550020" y="0"/>
                    <a:pt x="1997082" y="118219"/>
                    <a:pt x="1997082" y="26404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5392797" y="-574546"/>
              <a:ext cx="1460173" cy="1461729"/>
            </a:xfrm>
            <a:custGeom>
              <a:rect b="b" l="l" r="r" t="t"/>
              <a:pathLst>
                <a:path extrusionOk="0" h="1461729" w="1460173">
                  <a:moveTo>
                    <a:pt x="1435943" y="24251"/>
                  </a:moveTo>
                  <a:cubicBezTo>
                    <a:pt x="1538546" y="126937"/>
                    <a:pt x="1305856" y="526681"/>
                    <a:pt x="916513" y="917257"/>
                  </a:cubicBezTo>
                  <a:cubicBezTo>
                    <a:pt x="526254" y="1307833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1"/>
                  </a:cubicBezTo>
                  <a:cubicBezTo>
                    <a:pt x="933919" y="154442"/>
                    <a:pt x="1333339" y="-78436"/>
                    <a:pt x="1435943" y="2425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8" name="Google Shape;218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8"/>
          <p:cNvSpPr txBox="1"/>
          <p:nvPr>
            <p:ph type="title"/>
          </p:nvPr>
        </p:nvSpPr>
        <p:spPr>
          <a:xfrm>
            <a:off x="4275775" y="2368350"/>
            <a:ext cx="3363000" cy="15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1" name="Google Shape;221;p18"/>
          <p:cNvSpPr txBox="1"/>
          <p:nvPr>
            <p:ph idx="2" type="title"/>
          </p:nvPr>
        </p:nvSpPr>
        <p:spPr>
          <a:xfrm>
            <a:off x="4275775" y="1374150"/>
            <a:ext cx="1332600" cy="84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0"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" name="Google Shape;222;p18"/>
          <p:cNvSpPr/>
          <p:nvPr>
            <p:ph idx="3" type="pic"/>
          </p:nvPr>
        </p:nvSpPr>
        <p:spPr>
          <a:xfrm>
            <a:off x="791861" y="463300"/>
            <a:ext cx="2760600" cy="4064400"/>
          </a:xfrm>
          <a:prstGeom prst="round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grpSp>
        <p:nvGrpSpPr>
          <p:cNvPr id="223" name="Google Shape;223;p18"/>
          <p:cNvGrpSpPr/>
          <p:nvPr/>
        </p:nvGrpSpPr>
        <p:grpSpPr>
          <a:xfrm rot="10800000">
            <a:off x="1" y="2949825"/>
            <a:ext cx="1393728" cy="2193670"/>
            <a:chOff x="-5" y="3169540"/>
            <a:chExt cx="1254142" cy="1973967"/>
          </a:xfrm>
        </p:grpSpPr>
        <p:sp>
          <p:nvSpPr>
            <p:cNvPr id="224" name="Google Shape;224;p18"/>
            <p:cNvSpPr/>
            <p:nvPr/>
          </p:nvSpPr>
          <p:spPr>
            <a:xfrm>
              <a:off x="624597" y="3169540"/>
              <a:ext cx="9161" cy="1973967"/>
            </a:xfrm>
            <a:custGeom>
              <a:rect b="b" l="l" r="r" t="t"/>
              <a:pathLst>
                <a:path extrusionOk="0" h="1973967" w="9161">
                  <a:moveTo>
                    <a:pt x="0" y="0"/>
                  </a:moveTo>
                  <a:lnTo>
                    <a:pt x="0" y="1973967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-5" y="3650423"/>
              <a:ext cx="1254142" cy="9168"/>
            </a:xfrm>
            <a:custGeom>
              <a:rect b="b" l="l" r="r" t="t"/>
              <a:pathLst>
                <a:path extrusionOk="0" h="9168" w="1254142">
                  <a:moveTo>
                    <a:pt x="1254143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549198" y="3559654"/>
              <a:ext cx="155737" cy="190703"/>
            </a:xfrm>
            <a:custGeom>
              <a:rect b="b" l="l" r="r" t="t"/>
              <a:pathLst>
                <a:path extrusionOk="0" h="190703" w="155737">
                  <a:moveTo>
                    <a:pt x="76036" y="16503"/>
                  </a:moveTo>
                  <a:lnTo>
                    <a:pt x="77869" y="0"/>
                  </a:lnTo>
                  <a:lnTo>
                    <a:pt x="79701" y="16503"/>
                  </a:lnTo>
                  <a:cubicBezTo>
                    <a:pt x="84281" y="56844"/>
                    <a:pt x="115429" y="88934"/>
                    <a:pt x="155737" y="95352"/>
                  </a:cubicBezTo>
                  <a:cubicBezTo>
                    <a:pt x="115429" y="101770"/>
                    <a:pt x="84281" y="133859"/>
                    <a:pt x="79701" y="174200"/>
                  </a:cubicBezTo>
                  <a:lnTo>
                    <a:pt x="77869" y="190704"/>
                  </a:lnTo>
                  <a:lnTo>
                    <a:pt x="76036" y="174200"/>
                  </a:lnTo>
                  <a:cubicBezTo>
                    <a:pt x="71456" y="133859"/>
                    <a:pt x="40308" y="101770"/>
                    <a:pt x="0" y="95352"/>
                  </a:cubicBezTo>
                  <a:cubicBezTo>
                    <a:pt x="40308" y="89851"/>
                    <a:pt x="70540" y="57761"/>
                    <a:pt x="76036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" name="Google Shape;227;p18"/>
          <p:cNvGrpSpPr/>
          <p:nvPr/>
        </p:nvGrpSpPr>
        <p:grpSpPr>
          <a:xfrm>
            <a:off x="6702279" y="1590325"/>
            <a:ext cx="2440954" cy="3551189"/>
            <a:chOff x="6808150" y="1320878"/>
            <a:chExt cx="2335841" cy="3705331"/>
          </a:xfrm>
        </p:grpSpPr>
        <p:sp>
          <p:nvSpPr>
            <p:cNvPr id="228" name="Google Shape;228;p18"/>
            <p:cNvSpPr/>
            <p:nvPr/>
          </p:nvSpPr>
          <p:spPr>
            <a:xfrm>
              <a:off x="8466615" y="1320878"/>
              <a:ext cx="677376" cy="3705331"/>
            </a:xfrm>
            <a:custGeom>
              <a:rect b="b" l="l" r="r" t="t"/>
              <a:pathLst>
                <a:path extrusionOk="0" h="2052815" w="363692">
                  <a:moveTo>
                    <a:pt x="0" y="2052816"/>
                  </a:moveTo>
                  <a:lnTo>
                    <a:pt x="0" y="363987"/>
                  </a:lnTo>
                  <a:cubicBezTo>
                    <a:pt x="0" y="163198"/>
                    <a:pt x="163066" y="0"/>
                    <a:pt x="363692" y="0"/>
                  </a:cubicBezTo>
                  <a:lnTo>
                    <a:pt x="363692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6808150" y="4468910"/>
              <a:ext cx="2335839" cy="17075"/>
            </a:xfrm>
            <a:custGeom>
              <a:rect b="b" l="l" r="r" t="t"/>
              <a:pathLst>
                <a:path extrusionOk="0" h="9168" w="1254142">
                  <a:moveTo>
                    <a:pt x="0" y="0"/>
                  </a:moveTo>
                  <a:lnTo>
                    <a:pt x="1254143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8"/>
            <p:cNvSpPr/>
            <p:nvPr/>
          </p:nvSpPr>
          <p:spPr>
            <a:xfrm>
              <a:off x="8369159" y="4363494"/>
              <a:ext cx="186106" cy="227890"/>
            </a:xfrm>
            <a:custGeom>
              <a:rect b="b" l="l" r="r" t="t"/>
              <a:pathLst>
                <a:path extrusionOk="0" h="190703" w="155737">
                  <a:moveTo>
                    <a:pt x="79701" y="16503"/>
                  </a:moveTo>
                  <a:lnTo>
                    <a:pt x="77869" y="0"/>
                  </a:lnTo>
                  <a:lnTo>
                    <a:pt x="76037" y="16503"/>
                  </a:lnTo>
                  <a:cubicBezTo>
                    <a:pt x="71456" y="56844"/>
                    <a:pt x="40309" y="88934"/>
                    <a:pt x="0" y="95352"/>
                  </a:cubicBezTo>
                  <a:cubicBezTo>
                    <a:pt x="40309" y="101770"/>
                    <a:pt x="71456" y="133859"/>
                    <a:pt x="76037" y="174200"/>
                  </a:cubicBezTo>
                  <a:lnTo>
                    <a:pt x="77869" y="190704"/>
                  </a:lnTo>
                  <a:lnTo>
                    <a:pt x="79701" y="174200"/>
                  </a:lnTo>
                  <a:cubicBezTo>
                    <a:pt x="84281" y="133859"/>
                    <a:pt x="115429" y="101770"/>
                    <a:pt x="155737" y="95352"/>
                  </a:cubicBezTo>
                  <a:cubicBezTo>
                    <a:pt x="116345" y="89851"/>
                    <a:pt x="85198" y="57761"/>
                    <a:pt x="79701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1" name="Google Shape;231;p18"/>
          <p:cNvGrpSpPr/>
          <p:nvPr/>
        </p:nvGrpSpPr>
        <p:grpSpPr>
          <a:xfrm>
            <a:off x="7782940" y="-304374"/>
            <a:ext cx="1695041" cy="1687727"/>
            <a:chOff x="5010334" y="-947702"/>
            <a:chExt cx="1842636" cy="1834885"/>
          </a:xfrm>
        </p:grpSpPr>
        <p:sp>
          <p:nvSpPr>
            <p:cNvPr id="232" name="Google Shape;232;p18"/>
            <p:cNvSpPr/>
            <p:nvPr/>
          </p:nvSpPr>
          <p:spPr>
            <a:xfrm>
              <a:off x="5010334" y="-947702"/>
              <a:ext cx="1460174" cy="1461729"/>
            </a:xfrm>
            <a:custGeom>
              <a:rect b="b" l="l" r="r" t="t"/>
              <a:pathLst>
                <a:path extrusionOk="0" h="1461729" w="1460174">
                  <a:moveTo>
                    <a:pt x="1435943" y="24250"/>
                  </a:moveTo>
                  <a:cubicBezTo>
                    <a:pt x="1538546" y="126937"/>
                    <a:pt x="1305857" y="526682"/>
                    <a:pt x="916514" y="917257"/>
                  </a:cubicBezTo>
                  <a:cubicBezTo>
                    <a:pt x="526254" y="1307834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2"/>
                  </a:cubicBezTo>
                  <a:cubicBezTo>
                    <a:pt x="933004" y="154443"/>
                    <a:pt x="1332424" y="-78436"/>
                    <a:pt x="1435943" y="2425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8"/>
            <p:cNvSpPr/>
            <p:nvPr/>
          </p:nvSpPr>
          <p:spPr>
            <a:xfrm rot="-2700000">
              <a:off x="4927090" y="-294536"/>
              <a:ext cx="1998192" cy="528391"/>
            </a:xfrm>
            <a:custGeom>
              <a:rect b="b" l="l" r="r" t="t"/>
              <a:pathLst>
                <a:path extrusionOk="0" h="528097" w="1997081">
                  <a:moveTo>
                    <a:pt x="1997082" y="264049"/>
                  </a:moveTo>
                  <a:cubicBezTo>
                    <a:pt x="1997082" y="409879"/>
                    <a:pt x="1550020" y="528097"/>
                    <a:pt x="998541" y="528097"/>
                  </a:cubicBezTo>
                  <a:cubicBezTo>
                    <a:pt x="447062" y="528097"/>
                    <a:pt x="0" y="409879"/>
                    <a:pt x="0" y="264049"/>
                  </a:cubicBezTo>
                  <a:cubicBezTo>
                    <a:pt x="0" y="118219"/>
                    <a:pt x="447062" y="0"/>
                    <a:pt x="998541" y="0"/>
                  </a:cubicBezTo>
                  <a:cubicBezTo>
                    <a:pt x="1550020" y="0"/>
                    <a:pt x="1997082" y="118219"/>
                    <a:pt x="1997082" y="26404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5392797" y="-574546"/>
              <a:ext cx="1460173" cy="1461729"/>
            </a:xfrm>
            <a:custGeom>
              <a:rect b="b" l="l" r="r" t="t"/>
              <a:pathLst>
                <a:path extrusionOk="0" h="1461729" w="1460173">
                  <a:moveTo>
                    <a:pt x="1435943" y="24251"/>
                  </a:moveTo>
                  <a:cubicBezTo>
                    <a:pt x="1538546" y="126937"/>
                    <a:pt x="1305856" y="526681"/>
                    <a:pt x="916513" y="917257"/>
                  </a:cubicBezTo>
                  <a:cubicBezTo>
                    <a:pt x="526254" y="1307833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1"/>
                  </a:cubicBezTo>
                  <a:cubicBezTo>
                    <a:pt x="933919" y="154442"/>
                    <a:pt x="1333339" y="-78436"/>
                    <a:pt x="1435943" y="2425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" name="Google Shape;235;p18"/>
          <p:cNvGrpSpPr/>
          <p:nvPr/>
        </p:nvGrpSpPr>
        <p:grpSpPr>
          <a:xfrm>
            <a:off x="8347732" y="2785309"/>
            <a:ext cx="369317" cy="739889"/>
            <a:chOff x="8246118" y="539509"/>
            <a:chExt cx="369317" cy="739889"/>
          </a:xfrm>
        </p:grpSpPr>
        <p:sp>
          <p:nvSpPr>
            <p:cNvPr id="236" name="Google Shape;236;p18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8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18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8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8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" name="Google Shape;241;p18"/>
          <p:cNvGrpSpPr/>
          <p:nvPr/>
        </p:nvGrpSpPr>
        <p:grpSpPr>
          <a:xfrm rot="5400000">
            <a:off x="616063" y="-9325"/>
            <a:ext cx="194347" cy="505001"/>
            <a:chOff x="5025077" y="4050620"/>
            <a:chExt cx="272081" cy="706888"/>
          </a:xfrm>
        </p:grpSpPr>
        <p:sp>
          <p:nvSpPr>
            <p:cNvPr id="242" name="Google Shape;242;p18"/>
            <p:cNvSpPr/>
            <p:nvPr/>
          </p:nvSpPr>
          <p:spPr>
            <a:xfrm>
              <a:off x="5186310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5025077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5025077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5186310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5186310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5025077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5186310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5025077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0" name="Google Shape;250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3" name="Google Shape;253;p19"/>
          <p:cNvSpPr txBox="1"/>
          <p:nvPr>
            <p:ph idx="1" type="subTitle"/>
          </p:nvPr>
        </p:nvSpPr>
        <p:spPr>
          <a:xfrm>
            <a:off x="1041135" y="3391798"/>
            <a:ext cx="70617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4" name="Google Shape;254;p19"/>
          <p:cNvSpPr txBox="1"/>
          <p:nvPr>
            <p:ph idx="2" type="subTitle"/>
          </p:nvPr>
        </p:nvSpPr>
        <p:spPr>
          <a:xfrm>
            <a:off x="1041165" y="1975687"/>
            <a:ext cx="70617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5" name="Google Shape;255;p19"/>
          <p:cNvSpPr txBox="1"/>
          <p:nvPr>
            <p:ph idx="3" type="subTitle"/>
          </p:nvPr>
        </p:nvSpPr>
        <p:spPr>
          <a:xfrm>
            <a:off x="1041165" y="1454575"/>
            <a:ext cx="70617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56" name="Google Shape;256;p19"/>
          <p:cNvSpPr txBox="1"/>
          <p:nvPr>
            <p:ph idx="4" type="subTitle"/>
          </p:nvPr>
        </p:nvSpPr>
        <p:spPr>
          <a:xfrm>
            <a:off x="1041139" y="2870711"/>
            <a:ext cx="70617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57" name="Google Shape;257;p19"/>
          <p:cNvGrpSpPr/>
          <p:nvPr/>
        </p:nvGrpSpPr>
        <p:grpSpPr>
          <a:xfrm>
            <a:off x="1" y="0"/>
            <a:ext cx="1393728" cy="2193670"/>
            <a:chOff x="-5" y="3169540"/>
            <a:chExt cx="1254142" cy="1973967"/>
          </a:xfrm>
        </p:grpSpPr>
        <p:sp>
          <p:nvSpPr>
            <p:cNvPr id="258" name="Google Shape;258;p19"/>
            <p:cNvSpPr/>
            <p:nvPr/>
          </p:nvSpPr>
          <p:spPr>
            <a:xfrm>
              <a:off x="416620" y="3169540"/>
              <a:ext cx="9161" cy="1973967"/>
            </a:xfrm>
            <a:custGeom>
              <a:rect b="b" l="l" r="r" t="t"/>
              <a:pathLst>
                <a:path extrusionOk="0" h="1973967" w="9161">
                  <a:moveTo>
                    <a:pt x="0" y="0"/>
                  </a:moveTo>
                  <a:lnTo>
                    <a:pt x="0" y="1973967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9"/>
            <p:cNvSpPr/>
            <p:nvPr/>
          </p:nvSpPr>
          <p:spPr>
            <a:xfrm>
              <a:off x="-5" y="3550472"/>
              <a:ext cx="1254142" cy="9168"/>
            </a:xfrm>
            <a:custGeom>
              <a:rect b="b" l="l" r="r" t="t"/>
              <a:pathLst>
                <a:path extrusionOk="0" h="9168" w="1254142">
                  <a:moveTo>
                    <a:pt x="1254143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9"/>
            <p:cNvSpPr/>
            <p:nvPr/>
          </p:nvSpPr>
          <p:spPr>
            <a:xfrm>
              <a:off x="343335" y="3459715"/>
              <a:ext cx="155737" cy="190703"/>
            </a:xfrm>
            <a:custGeom>
              <a:rect b="b" l="l" r="r" t="t"/>
              <a:pathLst>
                <a:path extrusionOk="0" h="190703" w="155737">
                  <a:moveTo>
                    <a:pt x="76036" y="16503"/>
                  </a:moveTo>
                  <a:lnTo>
                    <a:pt x="77869" y="0"/>
                  </a:lnTo>
                  <a:lnTo>
                    <a:pt x="79701" y="16503"/>
                  </a:lnTo>
                  <a:cubicBezTo>
                    <a:pt x="84281" y="56844"/>
                    <a:pt x="115429" y="88934"/>
                    <a:pt x="155737" y="95352"/>
                  </a:cubicBezTo>
                  <a:cubicBezTo>
                    <a:pt x="115429" y="101770"/>
                    <a:pt x="84281" y="133859"/>
                    <a:pt x="79701" y="174200"/>
                  </a:cubicBezTo>
                  <a:lnTo>
                    <a:pt x="77869" y="190704"/>
                  </a:lnTo>
                  <a:lnTo>
                    <a:pt x="76036" y="174200"/>
                  </a:lnTo>
                  <a:cubicBezTo>
                    <a:pt x="71456" y="133859"/>
                    <a:pt x="40308" y="101770"/>
                    <a:pt x="0" y="95352"/>
                  </a:cubicBezTo>
                  <a:cubicBezTo>
                    <a:pt x="40308" y="89851"/>
                    <a:pt x="70540" y="57761"/>
                    <a:pt x="76036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1" name="Google Shape;261;p19"/>
          <p:cNvGrpSpPr/>
          <p:nvPr/>
        </p:nvGrpSpPr>
        <p:grpSpPr>
          <a:xfrm>
            <a:off x="7267069" y="2071869"/>
            <a:ext cx="1877091" cy="3072458"/>
            <a:chOff x="6808150" y="1320878"/>
            <a:chExt cx="2335852" cy="3823368"/>
          </a:xfrm>
        </p:grpSpPr>
        <p:sp>
          <p:nvSpPr>
            <p:cNvPr id="262" name="Google Shape;262;p19"/>
            <p:cNvSpPr/>
            <p:nvPr/>
          </p:nvSpPr>
          <p:spPr>
            <a:xfrm>
              <a:off x="8466626" y="1320878"/>
              <a:ext cx="677376" cy="3823368"/>
            </a:xfrm>
            <a:custGeom>
              <a:rect b="b" l="l" r="r" t="t"/>
              <a:pathLst>
                <a:path extrusionOk="0" h="2052815" w="363692">
                  <a:moveTo>
                    <a:pt x="0" y="2052816"/>
                  </a:moveTo>
                  <a:lnTo>
                    <a:pt x="0" y="363987"/>
                  </a:lnTo>
                  <a:cubicBezTo>
                    <a:pt x="0" y="163198"/>
                    <a:pt x="163066" y="0"/>
                    <a:pt x="363692" y="0"/>
                  </a:cubicBezTo>
                  <a:lnTo>
                    <a:pt x="363692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9"/>
            <p:cNvSpPr/>
            <p:nvPr/>
          </p:nvSpPr>
          <p:spPr>
            <a:xfrm>
              <a:off x="6808150" y="4693068"/>
              <a:ext cx="2335839" cy="17075"/>
            </a:xfrm>
            <a:custGeom>
              <a:rect b="b" l="l" r="r" t="t"/>
              <a:pathLst>
                <a:path extrusionOk="0" h="9168" w="1254142">
                  <a:moveTo>
                    <a:pt x="0" y="0"/>
                  </a:moveTo>
                  <a:lnTo>
                    <a:pt x="1254143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9"/>
            <p:cNvSpPr/>
            <p:nvPr/>
          </p:nvSpPr>
          <p:spPr>
            <a:xfrm>
              <a:off x="8323424" y="4524007"/>
              <a:ext cx="290060" cy="355184"/>
            </a:xfrm>
            <a:custGeom>
              <a:rect b="b" l="l" r="r" t="t"/>
              <a:pathLst>
                <a:path extrusionOk="0" h="190703" w="155737">
                  <a:moveTo>
                    <a:pt x="79701" y="16503"/>
                  </a:moveTo>
                  <a:lnTo>
                    <a:pt x="77869" y="0"/>
                  </a:lnTo>
                  <a:lnTo>
                    <a:pt x="76037" y="16503"/>
                  </a:lnTo>
                  <a:cubicBezTo>
                    <a:pt x="71456" y="56844"/>
                    <a:pt x="40309" y="88934"/>
                    <a:pt x="0" y="95352"/>
                  </a:cubicBezTo>
                  <a:cubicBezTo>
                    <a:pt x="40309" y="101770"/>
                    <a:pt x="71456" y="133859"/>
                    <a:pt x="76037" y="174200"/>
                  </a:cubicBezTo>
                  <a:lnTo>
                    <a:pt x="77869" y="190704"/>
                  </a:lnTo>
                  <a:lnTo>
                    <a:pt x="79701" y="174200"/>
                  </a:lnTo>
                  <a:cubicBezTo>
                    <a:pt x="84281" y="133859"/>
                    <a:pt x="115429" y="101770"/>
                    <a:pt x="155737" y="95352"/>
                  </a:cubicBezTo>
                  <a:cubicBezTo>
                    <a:pt x="116345" y="89851"/>
                    <a:pt x="85198" y="57761"/>
                    <a:pt x="79701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5" name="Google Shape;265;p19"/>
          <p:cNvGrpSpPr/>
          <p:nvPr/>
        </p:nvGrpSpPr>
        <p:grpSpPr>
          <a:xfrm rot="10800000">
            <a:off x="255165" y="4234060"/>
            <a:ext cx="369317" cy="739889"/>
            <a:chOff x="8246118" y="539509"/>
            <a:chExt cx="369317" cy="739889"/>
          </a:xfrm>
        </p:grpSpPr>
        <p:sp>
          <p:nvSpPr>
            <p:cNvPr id="266" name="Google Shape;266;p19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9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9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9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9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" name="Google Shape;271;p19"/>
          <p:cNvGrpSpPr/>
          <p:nvPr/>
        </p:nvGrpSpPr>
        <p:grpSpPr>
          <a:xfrm rot="5400000">
            <a:off x="8473414" y="1347214"/>
            <a:ext cx="624636" cy="475772"/>
            <a:chOff x="6106825" y="306089"/>
            <a:chExt cx="1035194" cy="788486"/>
          </a:xfrm>
        </p:grpSpPr>
        <p:sp>
          <p:nvSpPr>
            <p:cNvPr id="272" name="Google Shape;272;p19"/>
            <p:cNvSpPr/>
            <p:nvPr/>
          </p:nvSpPr>
          <p:spPr>
            <a:xfrm>
              <a:off x="7098047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9"/>
            <p:cNvSpPr/>
            <p:nvPr/>
          </p:nvSpPr>
          <p:spPr>
            <a:xfrm>
              <a:off x="6850699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9"/>
            <p:cNvSpPr/>
            <p:nvPr/>
          </p:nvSpPr>
          <p:spPr>
            <a:xfrm>
              <a:off x="6602436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6354173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6106825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7098047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6850699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6602436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6354173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6106825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7098047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6850699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6602436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6354173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6106825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7098047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6850699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6602436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6354173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6106825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2" name="Google Shape;292;p19"/>
          <p:cNvGrpSpPr/>
          <p:nvPr/>
        </p:nvGrpSpPr>
        <p:grpSpPr>
          <a:xfrm>
            <a:off x="-981810" y="2330788"/>
            <a:ext cx="1695041" cy="1687727"/>
            <a:chOff x="5010334" y="-947702"/>
            <a:chExt cx="1842636" cy="1834885"/>
          </a:xfrm>
        </p:grpSpPr>
        <p:sp>
          <p:nvSpPr>
            <p:cNvPr id="293" name="Google Shape;293;p19"/>
            <p:cNvSpPr/>
            <p:nvPr/>
          </p:nvSpPr>
          <p:spPr>
            <a:xfrm>
              <a:off x="5010334" y="-947702"/>
              <a:ext cx="1460174" cy="1461729"/>
            </a:xfrm>
            <a:custGeom>
              <a:rect b="b" l="l" r="r" t="t"/>
              <a:pathLst>
                <a:path extrusionOk="0" h="1461729" w="1460174">
                  <a:moveTo>
                    <a:pt x="1435943" y="24250"/>
                  </a:moveTo>
                  <a:cubicBezTo>
                    <a:pt x="1538546" y="126937"/>
                    <a:pt x="1305857" y="526682"/>
                    <a:pt x="916514" y="917257"/>
                  </a:cubicBezTo>
                  <a:cubicBezTo>
                    <a:pt x="526254" y="1307834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2"/>
                  </a:cubicBezTo>
                  <a:cubicBezTo>
                    <a:pt x="933004" y="154443"/>
                    <a:pt x="1332424" y="-78436"/>
                    <a:pt x="1435943" y="2425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9"/>
            <p:cNvSpPr/>
            <p:nvPr/>
          </p:nvSpPr>
          <p:spPr>
            <a:xfrm rot="-2700000">
              <a:off x="4927090" y="-294536"/>
              <a:ext cx="1998192" cy="528391"/>
            </a:xfrm>
            <a:custGeom>
              <a:rect b="b" l="l" r="r" t="t"/>
              <a:pathLst>
                <a:path extrusionOk="0" h="528097" w="1997081">
                  <a:moveTo>
                    <a:pt x="1997082" y="264049"/>
                  </a:moveTo>
                  <a:cubicBezTo>
                    <a:pt x="1997082" y="409879"/>
                    <a:pt x="1550020" y="528097"/>
                    <a:pt x="998541" y="528097"/>
                  </a:cubicBezTo>
                  <a:cubicBezTo>
                    <a:pt x="447062" y="528097"/>
                    <a:pt x="0" y="409879"/>
                    <a:pt x="0" y="264049"/>
                  </a:cubicBezTo>
                  <a:cubicBezTo>
                    <a:pt x="0" y="118219"/>
                    <a:pt x="447062" y="0"/>
                    <a:pt x="998541" y="0"/>
                  </a:cubicBezTo>
                  <a:cubicBezTo>
                    <a:pt x="1550020" y="0"/>
                    <a:pt x="1997082" y="118219"/>
                    <a:pt x="1997082" y="26404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5392797" y="-574546"/>
              <a:ext cx="1460173" cy="1461729"/>
            </a:xfrm>
            <a:custGeom>
              <a:rect b="b" l="l" r="r" t="t"/>
              <a:pathLst>
                <a:path extrusionOk="0" h="1461729" w="1460173">
                  <a:moveTo>
                    <a:pt x="1435943" y="24251"/>
                  </a:moveTo>
                  <a:cubicBezTo>
                    <a:pt x="1538546" y="126937"/>
                    <a:pt x="1305856" y="526681"/>
                    <a:pt x="916513" y="917257"/>
                  </a:cubicBezTo>
                  <a:cubicBezTo>
                    <a:pt x="526254" y="1307833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1"/>
                  </a:cubicBezTo>
                  <a:cubicBezTo>
                    <a:pt x="933919" y="154442"/>
                    <a:pt x="1333339" y="-78436"/>
                    <a:pt x="1435943" y="2425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6" name="Google Shape;296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9" name="Google Shape;299;p20"/>
          <p:cNvSpPr txBox="1"/>
          <p:nvPr>
            <p:ph idx="1" type="subTitle"/>
          </p:nvPr>
        </p:nvSpPr>
        <p:spPr>
          <a:xfrm>
            <a:off x="945146" y="2396325"/>
            <a:ext cx="2316300" cy="16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0" name="Google Shape;300;p20"/>
          <p:cNvSpPr txBox="1"/>
          <p:nvPr>
            <p:ph idx="2" type="subTitle"/>
          </p:nvPr>
        </p:nvSpPr>
        <p:spPr>
          <a:xfrm>
            <a:off x="3413834" y="2396325"/>
            <a:ext cx="2316300" cy="16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1" name="Google Shape;301;p20"/>
          <p:cNvSpPr txBox="1"/>
          <p:nvPr>
            <p:ph idx="3" type="subTitle"/>
          </p:nvPr>
        </p:nvSpPr>
        <p:spPr>
          <a:xfrm>
            <a:off x="5882554" y="2396325"/>
            <a:ext cx="2316300" cy="16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2" name="Google Shape;302;p20"/>
          <p:cNvSpPr txBox="1"/>
          <p:nvPr>
            <p:ph idx="4" type="subTitle"/>
          </p:nvPr>
        </p:nvSpPr>
        <p:spPr>
          <a:xfrm>
            <a:off x="945146" y="1533025"/>
            <a:ext cx="23163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03" name="Google Shape;303;p20"/>
          <p:cNvSpPr txBox="1"/>
          <p:nvPr>
            <p:ph idx="5" type="subTitle"/>
          </p:nvPr>
        </p:nvSpPr>
        <p:spPr>
          <a:xfrm>
            <a:off x="3413833" y="1533025"/>
            <a:ext cx="23163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04" name="Google Shape;304;p20"/>
          <p:cNvSpPr txBox="1"/>
          <p:nvPr>
            <p:ph idx="6" type="subTitle"/>
          </p:nvPr>
        </p:nvSpPr>
        <p:spPr>
          <a:xfrm>
            <a:off x="5882546" y="1533025"/>
            <a:ext cx="23163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305" name="Google Shape;305;p20"/>
          <p:cNvGrpSpPr/>
          <p:nvPr/>
        </p:nvGrpSpPr>
        <p:grpSpPr>
          <a:xfrm>
            <a:off x="1" y="0"/>
            <a:ext cx="9144159" cy="5144327"/>
            <a:chOff x="1" y="0"/>
            <a:chExt cx="9144159" cy="5144327"/>
          </a:xfrm>
        </p:grpSpPr>
        <p:grpSp>
          <p:nvGrpSpPr>
            <p:cNvPr id="306" name="Google Shape;306;p20"/>
            <p:cNvGrpSpPr/>
            <p:nvPr/>
          </p:nvGrpSpPr>
          <p:grpSpPr>
            <a:xfrm>
              <a:off x="1" y="0"/>
              <a:ext cx="1393728" cy="2193670"/>
              <a:chOff x="-5" y="3169540"/>
              <a:chExt cx="1254142" cy="1973967"/>
            </a:xfrm>
          </p:grpSpPr>
          <p:sp>
            <p:nvSpPr>
              <p:cNvPr id="307" name="Google Shape;307;p20"/>
              <p:cNvSpPr/>
              <p:nvPr/>
            </p:nvSpPr>
            <p:spPr>
              <a:xfrm>
                <a:off x="416620" y="3169540"/>
                <a:ext cx="9161" cy="1973967"/>
              </a:xfrm>
              <a:custGeom>
                <a:rect b="b" l="l" r="r" t="t"/>
                <a:pathLst>
                  <a:path extrusionOk="0" h="1973967" w="9161">
                    <a:moveTo>
                      <a:pt x="0" y="0"/>
                    </a:moveTo>
                    <a:lnTo>
                      <a:pt x="0" y="1973967"/>
                    </a:lnTo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20"/>
              <p:cNvSpPr/>
              <p:nvPr/>
            </p:nvSpPr>
            <p:spPr>
              <a:xfrm>
                <a:off x="-5" y="3550472"/>
                <a:ext cx="1254142" cy="9168"/>
              </a:xfrm>
              <a:custGeom>
                <a:rect b="b" l="l" r="r" t="t"/>
                <a:pathLst>
                  <a:path extrusionOk="0" h="9168" w="1254142">
                    <a:moveTo>
                      <a:pt x="1254143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20"/>
              <p:cNvSpPr/>
              <p:nvPr/>
            </p:nvSpPr>
            <p:spPr>
              <a:xfrm>
                <a:off x="343335" y="3459715"/>
                <a:ext cx="155737" cy="190703"/>
              </a:xfrm>
              <a:custGeom>
                <a:rect b="b" l="l" r="r" t="t"/>
                <a:pathLst>
                  <a:path extrusionOk="0" h="190703" w="155737">
                    <a:moveTo>
                      <a:pt x="76036" y="16503"/>
                    </a:moveTo>
                    <a:lnTo>
                      <a:pt x="77869" y="0"/>
                    </a:lnTo>
                    <a:lnTo>
                      <a:pt x="79701" y="16503"/>
                    </a:lnTo>
                    <a:cubicBezTo>
                      <a:pt x="84281" y="56844"/>
                      <a:pt x="115429" y="88934"/>
                      <a:pt x="155737" y="95352"/>
                    </a:cubicBezTo>
                    <a:cubicBezTo>
                      <a:pt x="115429" y="101770"/>
                      <a:pt x="84281" y="133859"/>
                      <a:pt x="79701" y="174200"/>
                    </a:cubicBezTo>
                    <a:lnTo>
                      <a:pt x="77869" y="190704"/>
                    </a:lnTo>
                    <a:lnTo>
                      <a:pt x="76036" y="174200"/>
                    </a:lnTo>
                    <a:cubicBezTo>
                      <a:pt x="71456" y="133859"/>
                      <a:pt x="40308" y="101770"/>
                      <a:pt x="0" y="95352"/>
                    </a:cubicBezTo>
                    <a:cubicBezTo>
                      <a:pt x="40308" y="89851"/>
                      <a:pt x="70540" y="57761"/>
                      <a:pt x="76036" y="165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0" name="Google Shape;310;p20"/>
            <p:cNvGrpSpPr/>
            <p:nvPr/>
          </p:nvGrpSpPr>
          <p:grpSpPr>
            <a:xfrm>
              <a:off x="7267069" y="2071869"/>
              <a:ext cx="1877091" cy="3072458"/>
              <a:chOff x="6808150" y="1320878"/>
              <a:chExt cx="2335852" cy="3823368"/>
            </a:xfrm>
          </p:grpSpPr>
          <p:sp>
            <p:nvSpPr>
              <p:cNvPr id="311" name="Google Shape;311;p20"/>
              <p:cNvSpPr/>
              <p:nvPr/>
            </p:nvSpPr>
            <p:spPr>
              <a:xfrm>
                <a:off x="8466626" y="1320878"/>
                <a:ext cx="677376" cy="3823368"/>
              </a:xfrm>
              <a:custGeom>
                <a:rect b="b" l="l" r="r" t="t"/>
                <a:pathLst>
                  <a:path extrusionOk="0" h="2052815" w="363692">
                    <a:moveTo>
                      <a:pt x="0" y="2052816"/>
                    </a:moveTo>
                    <a:lnTo>
                      <a:pt x="0" y="363987"/>
                    </a:lnTo>
                    <a:cubicBezTo>
                      <a:pt x="0" y="163198"/>
                      <a:pt x="163066" y="0"/>
                      <a:pt x="363692" y="0"/>
                    </a:cubicBezTo>
                    <a:lnTo>
                      <a:pt x="363692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20"/>
              <p:cNvSpPr/>
              <p:nvPr/>
            </p:nvSpPr>
            <p:spPr>
              <a:xfrm>
                <a:off x="6808150" y="4693068"/>
                <a:ext cx="2335839" cy="17075"/>
              </a:xfrm>
              <a:custGeom>
                <a:rect b="b" l="l" r="r" t="t"/>
                <a:pathLst>
                  <a:path extrusionOk="0" h="9168" w="1254142">
                    <a:moveTo>
                      <a:pt x="0" y="0"/>
                    </a:moveTo>
                    <a:lnTo>
                      <a:pt x="1254143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20"/>
              <p:cNvSpPr/>
              <p:nvPr/>
            </p:nvSpPr>
            <p:spPr>
              <a:xfrm>
                <a:off x="8323424" y="4524007"/>
                <a:ext cx="290060" cy="355184"/>
              </a:xfrm>
              <a:custGeom>
                <a:rect b="b" l="l" r="r" t="t"/>
                <a:pathLst>
                  <a:path extrusionOk="0" h="190703" w="155737">
                    <a:moveTo>
                      <a:pt x="79701" y="16503"/>
                    </a:moveTo>
                    <a:lnTo>
                      <a:pt x="77869" y="0"/>
                    </a:lnTo>
                    <a:lnTo>
                      <a:pt x="76037" y="16503"/>
                    </a:lnTo>
                    <a:cubicBezTo>
                      <a:pt x="71456" y="56844"/>
                      <a:pt x="40309" y="88934"/>
                      <a:pt x="0" y="95352"/>
                    </a:cubicBezTo>
                    <a:cubicBezTo>
                      <a:pt x="40309" y="101770"/>
                      <a:pt x="71456" y="133859"/>
                      <a:pt x="76037" y="174200"/>
                    </a:cubicBezTo>
                    <a:lnTo>
                      <a:pt x="77869" y="190704"/>
                    </a:lnTo>
                    <a:lnTo>
                      <a:pt x="79701" y="174200"/>
                    </a:lnTo>
                    <a:cubicBezTo>
                      <a:pt x="84281" y="133859"/>
                      <a:pt x="115429" y="101770"/>
                      <a:pt x="155737" y="95352"/>
                    </a:cubicBezTo>
                    <a:cubicBezTo>
                      <a:pt x="116345" y="89851"/>
                      <a:pt x="85198" y="57761"/>
                      <a:pt x="79701" y="16503"/>
                    </a:cubicBezTo>
                    <a:close/>
                  </a:path>
                </a:pathLst>
              </a:custGeom>
              <a:solidFill>
                <a:srgbClr val="2E2E2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4" name="Google Shape;314;p20"/>
          <p:cNvGrpSpPr/>
          <p:nvPr/>
        </p:nvGrpSpPr>
        <p:grpSpPr>
          <a:xfrm rot="10800000">
            <a:off x="255165" y="4234060"/>
            <a:ext cx="369317" cy="739889"/>
            <a:chOff x="8246118" y="539509"/>
            <a:chExt cx="369317" cy="739889"/>
          </a:xfrm>
        </p:grpSpPr>
        <p:sp>
          <p:nvSpPr>
            <p:cNvPr id="315" name="Google Shape;315;p20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20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20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20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20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0" name="Google Shape;320;p20"/>
          <p:cNvGrpSpPr/>
          <p:nvPr/>
        </p:nvGrpSpPr>
        <p:grpSpPr>
          <a:xfrm>
            <a:off x="-773421" y="2754349"/>
            <a:ext cx="1397901" cy="1220123"/>
            <a:chOff x="-773421" y="2754348"/>
            <a:chExt cx="1397901" cy="1220123"/>
          </a:xfrm>
        </p:grpSpPr>
        <p:sp>
          <p:nvSpPr>
            <p:cNvPr id="321" name="Google Shape;321;p20"/>
            <p:cNvSpPr/>
            <p:nvPr/>
          </p:nvSpPr>
          <p:spPr>
            <a:xfrm rot="10800000">
              <a:off x="-773421" y="2773028"/>
              <a:ext cx="1176000" cy="1182300"/>
            </a:xfrm>
            <a:prstGeom prst="chord">
              <a:avLst>
                <a:gd fmla="val 5371555" name="adj1"/>
                <a:gd fmla="val 1620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2" name="Google Shape;322;p20"/>
            <p:cNvSpPr/>
            <p:nvPr/>
          </p:nvSpPr>
          <p:spPr>
            <a:xfrm rot="-5400000">
              <a:off x="-595788" y="2754204"/>
              <a:ext cx="1220123" cy="1220412"/>
            </a:xfrm>
            <a:custGeom>
              <a:rect b="b" l="l" r="r" t="t"/>
              <a:pathLst>
                <a:path extrusionOk="0" h="1595310" w="1594932">
                  <a:moveTo>
                    <a:pt x="227193" y="1350513"/>
                  </a:moveTo>
                  <a:lnTo>
                    <a:pt x="223529" y="1350513"/>
                  </a:lnTo>
                  <a:cubicBezTo>
                    <a:pt x="228109" y="1355097"/>
                    <a:pt x="231774" y="1358764"/>
                    <a:pt x="236354" y="1363348"/>
                  </a:cubicBezTo>
                  <a:lnTo>
                    <a:pt x="236354" y="1359681"/>
                  </a:lnTo>
                  <a:lnTo>
                    <a:pt x="505688" y="1359681"/>
                  </a:lnTo>
                  <a:lnTo>
                    <a:pt x="505688" y="1540300"/>
                  </a:lnTo>
                  <a:cubicBezTo>
                    <a:pt x="508436" y="1541216"/>
                    <a:pt x="512101" y="1542133"/>
                    <a:pt x="514849" y="1543967"/>
                  </a:cubicBezTo>
                  <a:lnTo>
                    <a:pt x="514849" y="1360598"/>
                  </a:lnTo>
                  <a:lnTo>
                    <a:pt x="785099" y="1360598"/>
                  </a:lnTo>
                  <a:lnTo>
                    <a:pt x="785099" y="1595310"/>
                  </a:lnTo>
                  <a:cubicBezTo>
                    <a:pt x="787847" y="1595310"/>
                    <a:pt x="791512" y="1595310"/>
                    <a:pt x="794260" y="1595310"/>
                  </a:cubicBezTo>
                  <a:lnTo>
                    <a:pt x="794260" y="1360598"/>
                  </a:lnTo>
                  <a:lnTo>
                    <a:pt x="1064510" y="1360598"/>
                  </a:lnTo>
                  <a:lnTo>
                    <a:pt x="1064510" y="1549468"/>
                  </a:lnTo>
                  <a:cubicBezTo>
                    <a:pt x="1067258" y="1548551"/>
                    <a:pt x="1070923" y="1547634"/>
                    <a:pt x="1073671" y="1545801"/>
                  </a:cubicBezTo>
                  <a:lnTo>
                    <a:pt x="1073671" y="1359681"/>
                  </a:lnTo>
                  <a:lnTo>
                    <a:pt x="1343921" y="1359681"/>
                  </a:lnTo>
                  <a:lnTo>
                    <a:pt x="1343921" y="1377101"/>
                  </a:lnTo>
                  <a:cubicBezTo>
                    <a:pt x="1346669" y="1374351"/>
                    <a:pt x="1350334" y="1371600"/>
                    <a:pt x="1353082" y="1368849"/>
                  </a:cubicBezTo>
                  <a:lnTo>
                    <a:pt x="1353082" y="1359681"/>
                  </a:lnTo>
                  <a:lnTo>
                    <a:pt x="1362243" y="1359681"/>
                  </a:lnTo>
                  <a:cubicBezTo>
                    <a:pt x="1364991" y="1356931"/>
                    <a:pt x="1367739" y="1353263"/>
                    <a:pt x="1371404" y="1350513"/>
                  </a:cubicBezTo>
                  <a:lnTo>
                    <a:pt x="1353082" y="1350513"/>
                  </a:lnTo>
                  <a:lnTo>
                    <a:pt x="1353082" y="1080043"/>
                  </a:lnTo>
                  <a:lnTo>
                    <a:pt x="1542715" y="1080043"/>
                  </a:lnTo>
                  <a:cubicBezTo>
                    <a:pt x="1543631" y="1077293"/>
                    <a:pt x="1545463" y="1073626"/>
                    <a:pt x="1546379" y="1070875"/>
                  </a:cubicBezTo>
                  <a:lnTo>
                    <a:pt x="1353998" y="1070875"/>
                  </a:lnTo>
                  <a:lnTo>
                    <a:pt x="1353998" y="801322"/>
                  </a:lnTo>
                  <a:lnTo>
                    <a:pt x="1594933" y="801322"/>
                  </a:lnTo>
                  <a:cubicBezTo>
                    <a:pt x="1594933" y="800406"/>
                    <a:pt x="1594933" y="799489"/>
                    <a:pt x="1594933" y="797655"/>
                  </a:cubicBezTo>
                  <a:cubicBezTo>
                    <a:pt x="1594933" y="795821"/>
                    <a:pt x="1594933" y="793988"/>
                    <a:pt x="1594933" y="792154"/>
                  </a:cubicBezTo>
                  <a:lnTo>
                    <a:pt x="1353998" y="792154"/>
                  </a:lnTo>
                  <a:lnTo>
                    <a:pt x="1353998" y="521685"/>
                  </a:lnTo>
                  <a:lnTo>
                    <a:pt x="1545463" y="521685"/>
                  </a:lnTo>
                  <a:cubicBezTo>
                    <a:pt x="1544547" y="518934"/>
                    <a:pt x="1543631" y="515267"/>
                    <a:pt x="1541799" y="512516"/>
                  </a:cubicBezTo>
                  <a:lnTo>
                    <a:pt x="1353082" y="512516"/>
                  </a:lnTo>
                  <a:lnTo>
                    <a:pt x="1353082" y="242047"/>
                  </a:lnTo>
                  <a:lnTo>
                    <a:pt x="1368656" y="242047"/>
                  </a:lnTo>
                  <a:cubicBezTo>
                    <a:pt x="1365907" y="239296"/>
                    <a:pt x="1363159" y="235629"/>
                    <a:pt x="1359495" y="232879"/>
                  </a:cubicBezTo>
                  <a:lnTo>
                    <a:pt x="1353082" y="232879"/>
                  </a:lnTo>
                  <a:lnTo>
                    <a:pt x="1353082" y="226461"/>
                  </a:lnTo>
                  <a:cubicBezTo>
                    <a:pt x="1350334" y="223710"/>
                    <a:pt x="1346669" y="220960"/>
                    <a:pt x="1343921" y="218209"/>
                  </a:cubicBezTo>
                  <a:lnTo>
                    <a:pt x="1343921" y="233795"/>
                  </a:lnTo>
                  <a:lnTo>
                    <a:pt x="1073671" y="233795"/>
                  </a:lnTo>
                  <a:lnTo>
                    <a:pt x="1073671" y="50426"/>
                  </a:lnTo>
                  <a:cubicBezTo>
                    <a:pt x="1070923" y="49510"/>
                    <a:pt x="1067258" y="48593"/>
                    <a:pt x="1064510" y="46759"/>
                  </a:cubicBezTo>
                  <a:lnTo>
                    <a:pt x="1064510" y="232879"/>
                  </a:lnTo>
                  <a:lnTo>
                    <a:pt x="794260" y="232879"/>
                  </a:lnTo>
                  <a:lnTo>
                    <a:pt x="794260" y="0"/>
                  </a:lnTo>
                  <a:cubicBezTo>
                    <a:pt x="791512" y="0"/>
                    <a:pt x="787847" y="0"/>
                    <a:pt x="785099" y="0"/>
                  </a:cubicBezTo>
                  <a:lnTo>
                    <a:pt x="785099" y="232879"/>
                  </a:lnTo>
                  <a:lnTo>
                    <a:pt x="514849" y="232879"/>
                  </a:lnTo>
                  <a:lnTo>
                    <a:pt x="514849" y="51343"/>
                  </a:lnTo>
                  <a:cubicBezTo>
                    <a:pt x="512101" y="52260"/>
                    <a:pt x="508436" y="53177"/>
                    <a:pt x="505688" y="55011"/>
                  </a:cubicBezTo>
                  <a:lnTo>
                    <a:pt x="505688" y="232879"/>
                  </a:lnTo>
                  <a:lnTo>
                    <a:pt x="235438" y="232879"/>
                  </a:lnTo>
                  <a:lnTo>
                    <a:pt x="235438" y="231962"/>
                  </a:lnTo>
                  <a:cubicBezTo>
                    <a:pt x="231774" y="235629"/>
                    <a:pt x="229025" y="239296"/>
                    <a:pt x="225361" y="242047"/>
                  </a:cubicBezTo>
                  <a:lnTo>
                    <a:pt x="226277" y="242047"/>
                  </a:lnTo>
                  <a:lnTo>
                    <a:pt x="226277" y="512516"/>
                  </a:lnTo>
                  <a:lnTo>
                    <a:pt x="52218" y="512516"/>
                  </a:lnTo>
                  <a:cubicBezTo>
                    <a:pt x="51302" y="515267"/>
                    <a:pt x="49470" y="518934"/>
                    <a:pt x="48553" y="521685"/>
                  </a:cubicBezTo>
                  <a:lnTo>
                    <a:pt x="226277" y="521685"/>
                  </a:lnTo>
                  <a:lnTo>
                    <a:pt x="226277" y="792154"/>
                  </a:lnTo>
                  <a:lnTo>
                    <a:pt x="0" y="792154"/>
                  </a:lnTo>
                  <a:cubicBezTo>
                    <a:pt x="0" y="793988"/>
                    <a:pt x="0" y="795821"/>
                    <a:pt x="0" y="797655"/>
                  </a:cubicBezTo>
                  <a:cubicBezTo>
                    <a:pt x="0" y="798572"/>
                    <a:pt x="0" y="799489"/>
                    <a:pt x="0" y="801322"/>
                  </a:cubicBezTo>
                  <a:lnTo>
                    <a:pt x="226277" y="801322"/>
                  </a:lnTo>
                  <a:lnTo>
                    <a:pt x="226277" y="1071792"/>
                  </a:lnTo>
                  <a:lnTo>
                    <a:pt x="47637" y="1071792"/>
                  </a:lnTo>
                  <a:cubicBezTo>
                    <a:pt x="48553" y="1074542"/>
                    <a:pt x="49470" y="1078210"/>
                    <a:pt x="51302" y="1080960"/>
                  </a:cubicBezTo>
                  <a:lnTo>
                    <a:pt x="226277" y="1080960"/>
                  </a:lnTo>
                  <a:lnTo>
                    <a:pt x="226277" y="1350513"/>
                  </a:lnTo>
                  <a:close/>
                  <a:moveTo>
                    <a:pt x="1073671" y="242964"/>
                  </a:moveTo>
                  <a:lnTo>
                    <a:pt x="1343921" y="242964"/>
                  </a:lnTo>
                  <a:lnTo>
                    <a:pt x="1343921" y="513433"/>
                  </a:lnTo>
                  <a:lnTo>
                    <a:pt x="1073671" y="513433"/>
                  </a:lnTo>
                  <a:lnTo>
                    <a:pt x="1073671" y="242964"/>
                  </a:lnTo>
                  <a:close/>
                  <a:moveTo>
                    <a:pt x="1073671" y="521685"/>
                  </a:moveTo>
                  <a:lnTo>
                    <a:pt x="1343921" y="521685"/>
                  </a:lnTo>
                  <a:lnTo>
                    <a:pt x="1343921" y="792154"/>
                  </a:lnTo>
                  <a:lnTo>
                    <a:pt x="1073671" y="792154"/>
                  </a:lnTo>
                  <a:lnTo>
                    <a:pt x="1073671" y="521685"/>
                  </a:lnTo>
                  <a:close/>
                  <a:moveTo>
                    <a:pt x="1073671" y="801322"/>
                  </a:moveTo>
                  <a:lnTo>
                    <a:pt x="1343921" y="801322"/>
                  </a:lnTo>
                  <a:lnTo>
                    <a:pt x="1343921" y="1071792"/>
                  </a:lnTo>
                  <a:lnTo>
                    <a:pt x="1073671" y="1071792"/>
                  </a:lnTo>
                  <a:lnTo>
                    <a:pt x="1073671" y="801322"/>
                  </a:lnTo>
                  <a:close/>
                  <a:moveTo>
                    <a:pt x="1073671" y="1080960"/>
                  </a:moveTo>
                  <a:lnTo>
                    <a:pt x="1343921" y="1080960"/>
                  </a:lnTo>
                  <a:lnTo>
                    <a:pt x="1343921" y="1351429"/>
                  </a:lnTo>
                  <a:lnTo>
                    <a:pt x="1073671" y="1351429"/>
                  </a:lnTo>
                  <a:lnTo>
                    <a:pt x="1073671" y="1080960"/>
                  </a:lnTo>
                  <a:close/>
                  <a:moveTo>
                    <a:pt x="794260" y="242964"/>
                  </a:moveTo>
                  <a:lnTo>
                    <a:pt x="1064510" y="242964"/>
                  </a:lnTo>
                  <a:lnTo>
                    <a:pt x="1064510" y="513433"/>
                  </a:lnTo>
                  <a:lnTo>
                    <a:pt x="794260" y="513433"/>
                  </a:lnTo>
                  <a:lnTo>
                    <a:pt x="794260" y="242964"/>
                  </a:lnTo>
                  <a:close/>
                  <a:moveTo>
                    <a:pt x="794260" y="521685"/>
                  </a:moveTo>
                  <a:lnTo>
                    <a:pt x="1064510" y="521685"/>
                  </a:lnTo>
                  <a:lnTo>
                    <a:pt x="1064510" y="792154"/>
                  </a:lnTo>
                  <a:lnTo>
                    <a:pt x="794260" y="792154"/>
                  </a:lnTo>
                  <a:lnTo>
                    <a:pt x="794260" y="521685"/>
                  </a:lnTo>
                  <a:close/>
                  <a:moveTo>
                    <a:pt x="794260" y="801322"/>
                  </a:moveTo>
                  <a:lnTo>
                    <a:pt x="1064510" y="801322"/>
                  </a:lnTo>
                  <a:lnTo>
                    <a:pt x="1064510" y="1071792"/>
                  </a:lnTo>
                  <a:lnTo>
                    <a:pt x="794260" y="1071792"/>
                  </a:lnTo>
                  <a:lnTo>
                    <a:pt x="794260" y="801322"/>
                  </a:lnTo>
                  <a:close/>
                  <a:moveTo>
                    <a:pt x="794260" y="1080960"/>
                  </a:moveTo>
                  <a:lnTo>
                    <a:pt x="1064510" y="1080960"/>
                  </a:lnTo>
                  <a:lnTo>
                    <a:pt x="1064510" y="1351429"/>
                  </a:lnTo>
                  <a:lnTo>
                    <a:pt x="794260" y="1351429"/>
                  </a:lnTo>
                  <a:lnTo>
                    <a:pt x="794260" y="1080960"/>
                  </a:lnTo>
                  <a:close/>
                  <a:moveTo>
                    <a:pt x="514849" y="242964"/>
                  </a:moveTo>
                  <a:lnTo>
                    <a:pt x="785099" y="242964"/>
                  </a:lnTo>
                  <a:lnTo>
                    <a:pt x="785099" y="513433"/>
                  </a:lnTo>
                  <a:lnTo>
                    <a:pt x="514849" y="513433"/>
                  </a:lnTo>
                  <a:lnTo>
                    <a:pt x="514849" y="242964"/>
                  </a:lnTo>
                  <a:close/>
                  <a:moveTo>
                    <a:pt x="514849" y="521685"/>
                  </a:moveTo>
                  <a:lnTo>
                    <a:pt x="785099" y="521685"/>
                  </a:lnTo>
                  <a:lnTo>
                    <a:pt x="785099" y="792154"/>
                  </a:lnTo>
                  <a:lnTo>
                    <a:pt x="514849" y="792154"/>
                  </a:lnTo>
                  <a:lnTo>
                    <a:pt x="514849" y="521685"/>
                  </a:lnTo>
                  <a:close/>
                  <a:moveTo>
                    <a:pt x="514849" y="801322"/>
                  </a:moveTo>
                  <a:lnTo>
                    <a:pt x="785099" y="801322"/>
                  </a:lnTo>
                  <a:lnTo>
                    <a:pt x="785099" y="1071792"/>
                  </a:lnTo>
                  <a:lnTo>
                    <a:pt x="514849" y="1071792"/>
                  </a:lnTo>
                  <a:lnTo>
                    <a:pt x="514849" y="801322"/>
                  </a:lnTo>
                  <a:close/>
                  <a:moveTo>
                    <a:pt x="514849" y="1080960"/>
                  </a:moveTo>
                  <a:lnTo>
                    <a:pt x="785099" y="1080960"/>
                  </a:lnTo>
                  <a:lnTo>
                    <a:pt x="785099" y="1351429"/>
                  </a:lnTo>
                  <a:lnTo>
                    <a:pt x="514849" y="1351429"/>
                  </a:lnTo>
                  <a:lnTo>
                    <a:pt x="514849" y="1080960"/>
                  </a:lnTo>
                  <a:close/>
                  <a:moveTo>
                    <a:pt x="236354" y="242964"/>
                  </a:moveTo>
                  <a:lnTo>
                    <a:pt x="505688" y="242964"/>
                  </a:lnTo>
                  <a:lnTo>
                    <a:pt x="505688" y="513433"/>
                  </a:lnTo>
                  <a:lnTo>
                    <a:pt x="235438" y="513433"/>
                  </a:lnTo>
                  <a:lnTo>
                    <a:pt x="235438" y="242964"/>
                  </a:lnTo>
                  <a:close/>
                  <a:moveTo>
                    <a:pt x="236354" y="521685"/>
                  </a:moveTo>
                  <a:lnTo>
                    <a:pt x="505688" y="521685"/>
                  </a:lnTo>
                  <a:lnTo>
                    <a:pt x="505688" y="792154"/>
                  </a:lnTo>
                  <a:lnTo>
                    <a:pt x="235438" y="792154"/>
                  </a:lnTo>
                  <a:lnTo>
                    <a:pt x="235438" y="521685"/>
                  </a:lnTo>
                  <a:close/>
                  <a:moveTo>
                    <a:pt x="236354" y="801322"/>
                  </a:moveTo>
                  <a:lnTo>
                    <a:pt x="505688" y="801322"/>
                  </a:lnTo>
                  <a:lnTo>
                    <a:pt x="505688" y="1071792"/>
                  </a:lnTo>
                  <a:lnTo>
                    <a:pt x="235438" y="1071792"/>
                  </a:lnTo>
                  <a:lnTo>
                    <a:pt x="235438" y="801322"/>
                  </a:lnTo>
                  <a:close/>
                  <a:moveTo>
                    <a:pt x="236354" y="1080960"/>
                  </a:moveTo>
                  <a:lnTo>
                    <a:pt x="505688" y="1080960"/>
                  </a:lnTo>
                  <a:lnTo>
                    <a:pt x="505688" y="1351429"/>
                  </a:lnTo>
                  <a:lnTo>
                    <a:pt x="235438" y="1351429"/>
                  </a:lnTo>
                  <a:lnTo>
                    <a:pt x="235438" y="10809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3" name="Google Shape;323;p20"/>
          <p:cNvGrpSpPr/>
          <p:nvPr/>
        </p:nvGrpSpPr>
        <p:grpSpPr>
          <a:xfrm rot="5400000">
            <a:off x="6685888" y="4560925"/>
            <a:ext cx="194347" cy="505001"/>
            <a:chOff x="5025077" y="4050620"/>
            <a:chExt cx="272081" cy="706888"/>
          </a:xfrm>
        </p:grpSpPr>
        <p:sp>
          <p:nvSpPr>
            <p:cNvPr id="324" name="Google Shape;324;p20"/>
            <p:cNvSpPr/>
            <p:nvPr/>
          </p:nvSpPr>
          <p:spPr>
            <a:xfrm>
              <a:off x="5186310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20"/>
            <p:cNvSpPr/>
            <p:nvPr/>
          </p:nvSpPr>
          <p:spPr>
            <a:xfrm>
              <a:off x="5025077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20"/>
            <p:cNvSpPr/>
            <p:nvPr/>
          </p:nvSpPr>
          <p:spPr>
            <a:xfrm>
              <a:off x="5025077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20"/>
            <p:cNvSpPr/>
            <p:nvPr/>
          </p:nvSpPr>
          <p:spPr>
            <a:xfrm>
              <a:off x="5186310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20"/>
            <p:cNvSpPr/>
            <p:nvPr/>
          </p:nvSpPr>
          <p:spPr>
            <a:xfrm>
              <a:off x="5186310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20"/>
            <p:cNvSpPr/>
            <p:nvPr/>
          </p:nvSpPr>
          <p:spPr>
            <a:xfrm>
              <a:off x="5025077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20"/>
            <p:cNvSpPr/>
            <p:nvPr/>
          </p:nvSpPr>
          <p:spPr>
            <a:xfrm>
              <a:off x="5186310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20"/>
            <p:cNvSpPr/>
            <p:nvPr/>
          </p:nvSpPr>
          <p:spPr>
            <a:xfrm>
              <a:off x="5025077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2" name="Google Shape;332;p20"/>
          <p:cNvGrpSpPr/>
          <p:nvPr/>
        </p:nvGrpSpPr>
        <p:grpSpPr>
          <a:xfrm rot="5400000">
            <a:off x="8473414" y="237414"/>
            <a:ext cx="624636" cy="475772"/>
            <a:chOff x="6106825" y="306089"/>
            <a:chExt cx="1035194" cy="788486"/>
          </a:xfrm>
        </p:grpSpPr>
        <p:sp>
          <p:nvSpPr>
            <p:cNvPr id="333" name="Google Shape;333;p20"/>
            <p:cNvSpPr/>
            <p:nvPr/>
          </p:nvSpPr>
          <p:spPr>
            <a:xfrm>
              <a:off x="7098047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20"/>
            <p:cNvSpPr/>
            <p:nvPr/>
          </p:nvSpPr>
          <p:spPr>
            <a:xfrm>
              <a:off x="6850699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20"/>
            <p:cNvSpPr/>
            <p:nvPr/>
          </p:nvSpPr>
          <p:spPr>
            <a:xfrm>
              <a:off x="6602436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20"/>
            <p:cNvSpPr/>
            <p:nvPr/>
          </p:nvSpPr>
          <p:spPr>
            <a:xfrm>
              <a:off x="6354173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20"/>
            <p:cNvSpPr/>
            <p:nvPr/>
          </p:nvSpPr>
          <p:spPr>
            <a:xfrm>
              <a:off x="6106825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20"/>
            <p:cNvSpPr/>
            <p:nvPr/>
          </p:nvSpPr>
          <p:spPr>
            <a:xfrm>
              <a:off x="7098047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20"/>
            <p:cNvSpPr/>
            <p:nvPr/>
          </p:nvSpPr>
          <p:spPr>
            <a:xfrm>
              <a:off x="6850699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20"/>
            <p:cNvSpPr/>
            <p:nvPr/>
          </p:nvSpPr>
          <p:spPr>
            <a:xfrm>
              <a:off x="6602436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6354173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6106825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20"/>
            <p:cNvSpPr/>
            <p:nvPr/>
          </p:nvSpPr>
          <p:spPr>
            <a:xfrm>
              <a:off x="7098047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20"/>
            <p:cNvSpPr/>
            <p:nvPr/>
          </p:nvSpPr>
          <p:spPr>
            <a:xfrm>
              <a:off x="6850699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20"/>
            <p:cNvSpPr/>
            <p:nvPr/>
          </p:nvSpPr>
          <p:spPr>
            <a:xfrm>
              <a:off x="6602436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20"/>
            <p:cNvSpPr/>
            <p:nvPr/>
          </p:nvSpPr>
          <p:spPr>
            <a:xfrm>
              <a:off x="6354173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0"/>
            <p:cNvSpPr/>
            <p:nvPr/>
          </p:nvSpPr>
          <p:spPr>
            <a:xfrm>
              <a:off x="6106825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20"/>
            <p:cNvSpPr/>
            <p:nvPr/>
          </p:nvSpPr>
          <p:spPr>
            <a:xfrm>
              <a:off x="7098047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6850699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6602436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6354173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20"/>
            <p:cNvSpPr/>
            <p:nvPr/>
          </p:nvSpPr>
          <p:spPr>
            <a:xfrm>
              <a:off x="6106825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3" name="Google Shape;353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oogle Shape;355;p21"/>
          <p:cNvGrpSpPr/>
          <p:nvPr/>
        </p:nvGrpSpPr>
        <p:grpSpPr>
          <a:xfrm>
            <a:off x="1" y="0"/>
            <a:ext cx="9144159" cy="5144327"/>
            <a:chOff x="1" y="0"/>
            <a:chExt cx="9144159" cy="5144327"/>
          </a:xfrm>
        </p:grpSpPr>
        <p:grpSp>
          <p:nvGrpSpPr>
            <p:cNvPr id="356" name="Google Shape;356;p21"/>
            <p:cNvGrpSpPr/>
            <p:nvPr/>
          </p:nvGrpSpPr>
          <p:grpSpPr>
            <a:xfrm>
              <a:off x="1" y="0"/>
              <a:ext cx="1393728" cy="2193670"/>
              <a:chOff x="-5" y="3169540"/>
              <a:chExt cx="1254142" cy="1973967"/>
            </a:xfrm>
          </p:grpSpPr>
          <p:sp>
            <p:nvSpPr>
              <p:cNvPr id="357" name="Google Shape;357;p21"/>
              <p:cNvSpPr/>
              <p:nvPr/>
            </p:nvSpPr>
            <p:spPr>
              <a:xfrm>
                <a:off x="416620" y="3169540"/>
                <a:ext cx="9161" cy="1973967"/>
              </a:xfrm>
              <a:custGeom>
                <a:rect b="b" l="l" r="r" t="t"/>
                <a:pathLst>
                  <a:path extrusionOk="0" h="1973967" w="9161">
                    <a:moveTo>
                      <a:pt x="0" y="0"/>
                    </a:moveTo>
                    <a:lnTo>
                      <a:pt x="0" y="1973967"/>
                    </a:lnTo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21"/>
              <p:cNvSpPr/>
              <p:nvPr/>
            </p:nvSpPr>
            <p:spPr>
              <a:xfrm>
                <a:off x="-5" y="3550472"/>
                <a:ext cx="1254142" cy="9168"/>
              </a:xfrm>
              <a:custGeom>
                <a:rect b="b" l="l" r="r" t="t"/>
                <a:pathLst>
                  <a:path extrusionOk="0" h="9168" w="1254142">
                    <a:moveTo>
                      <a:pt x="1254143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1"/>
              <p:cNvSpPr/>
              <p:nvPr/>
            </p:nvSpPr>
            <p:spPr>
              <a:xfrm>
                <a:off x="343335" y="3459715"/>
                <a:ext cx="155737" cy="190703"/>
              </a:xfrm>
              <a:custGeom>
                <a:rect b="b" l="l" r="r" t="t"/>
                <a:pathLst>
                  <a:path extrusionOk="0" h="190703" w="155737">
                    <a:moveTo>
                      <a:pt x="76036" y="16503"/>
                    </a:moveTo>
                    <a:lnTo>
                      <a:pt x="77869" y="0"/>
                    </a:lnTo>
                    <a:lnTo>
                      <a:pt x="79701" y="16503"/>
                    </a:lnTo>
                    <a:cubicBezTo>
                      <a:pt x="84281" y="56844"/>
                      <a:pt x="115429" y="88934"/>
                      <a:pt x="155737" y="95352"/>
                    </a:cubicBezTo>
                    <a:cubicBezTo>
                      <a:pt x="115429" y="101770"/>
                      <a:pt x="84281" y="133859"/>
                      <a:pt x="79701" y="174200"/>
                    </a:cubicBezTo>
                    <a:lnTo>
                      <a:pt x="77869" y="190704"/>
                    </a:lnTo>
                    <a:lnTo>
                      <a:pt x="76036" y="174200"/>
                    </a:lnTo>
                    <a:cubicBezTo>
                      <a:pt x="71456" y="133859"/>
                      <a:pt x="40308" y="101770"/>
                      <a:pt x="0" y="95352"/>
                    </a:cubicBezTo>
                    <a:cubicBezTo>
                      <a:pt x="40308" y="89851"/>
                      <a:pt x="70540" y="57761"/>
                      <a:pt x="76036" y="165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0" name="Google Shape;360;p21"/>
            <p:cNvGrpSpPr/>
            <p:nvPr/>
          </p:nvGrpSpPr>
          <p:grpSpPr>
            <a:xfrm>
              <a:off x="7267069" y="2071869"/>
              <a:ext cx="1877091" cy="3072458"/>
              <a:chOff x="6808150" y="1320878"/>
              <a:chExt cx="2335852" cy="3823368"/>
            </a:xfrm>
          </p:grpSpPr>
          <p:sp>
            <p:nvSpPr>
              <p:cNvPr id="361" name="Google Shape;361;p21"/>
              <p:cNvSpPr/>
              <p:nvPr/>
            </p:nvSpPr>
            <p:spPr>
              <a:xfrm>
                <a:off x="8466626" y="1320878"/>
                <a:ext cx="677376" cy="3823368"/>
              </a:xfrm>
              <a:custGeom>
                <a:rect b="b" l="l" r="r" t="t"/>
                <a:pathLst>
                  <a:path extrusionOk="0" h="2052815" w="363692">
                    <a:moveTo>
                      <a:pt x="0" y="2052816"/>
                    </a:moveTo>
                    <a:lnTo>
                      <a:pt x="0" y="363987"/>
                    </a:lnTo>
                    <a:cubicBezTo>
                      <a:pt x="0" y="163198"/>
                      <a:pt x="163066" y="0"/>
                      <a:pt x="363692" y="0"/>
                    </a:cubicBezTo>
                    <a:lnTo>
                      <a:pt x="363692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21"/>
              <p:cNvSpPr/>
              <p:nvPr/>
            </p:nvSpPr>
            <p:spPr>
              <a:xfrm>
                <a:off x="6808150" y="4693068"/>
                <a:ext cx="2335839" cy="17075"/>
              </a:xfrm>
              <a:custGeom>
                <a:rect b="b" l="l" r="r" t="t"/>
                <a:pathLst>
                  <a:path extrusionOk="0" h="9168" w="1254142">
                    <a:moveTo>
                      <a:pt x="0" y="0"/>
                    </a:moveTo>
                    <a:lnTo>
                      <a:pt x="1254143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21"/>
              <p:cNvSpPr/>
              <p:nvPr/>
            </p:nvSpPr>
            <p:spPr>
              <a:xfrm>
                <a:off x="8323424" y="4524007"/>
                <a:ext cx="290060" cy="355184"/>
              </a:xfrm>
              <a:custGeom>
                <a:rect b="b" l="l" r="r" t="t"/>
                <a:pathLst>
                  <a:path extrusionOk="0" h="190703" w="155737">
                    <a:moveTo>
                      <a:pt x="79701" y="16503"/>
                    </a:moveTo>
                    <a:lnTo>
                      <a:pt x="77869" y="0"/>
                    </a:lnTo>
                    <a:lnTo>
                      <a:pt x="76037" y="16503"/>
                    </a:lnTo>
                    <a:cubicBezTo>
                      <a:pt x="71456" y="56844"/>
                      <a:pt x="40309" y="88934"/>
                      <a:pt x="0" y="95352"/>
                    </a:cubicBezTo>
                    <a:cubicBezTo>
                      <a:pt x="40309" y="101770"/>
                      <a:pt x="71456" y="133859"/>
                      <a:pt x="76037" y="174200"/>
                    </a:cubicBezTo>
                    <a:lnTo>
                      <a:pt x="77869" y="190704"/>
                    </a:lnTo>
                    <a:lnTo>
                      <a:pt x="79701" y="174200"/>
                    </a:lnTo>
                    <a:cubicBezTo>
                      <a:pt x="84281" y="133859"/>
                      <a:pt x="115429" y="101770"/>
                      <a:pt x="155737" y="95352"/>
                    </a:cubicBezTo>
                    <a:cubicBezTo>
                      <a:pt x="116345" y="89851"/>
                      <a:pt x="85198" y="57761"/>
                      <a:pt x="79701" y="165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64" name="Google Shape;364;p21"/>
          <p:cNvGrpSpPr/>
          <p:nvPr/>
        </p:nvGrpSpPr>
        <p:grpSpPr>
          <a:xfrm rot="10800000">
            <a:off x="255165" y="4234060"/>
            <a:ext cx="369317" cy="739889"/>
            <a:chOff x="8246118" y="539509"/>
            <a:chExt cx="369317" cy="739889"/>
          </a:xfrm>
        </p:grpSpPr>
        <p:sp>
          <p:nvSpPr>
            <p:cNvPr id="365" name="Google Shape;365;p21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21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21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21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21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0" name="Google Shape;370;p21"/>
          <p:cNvGrpSpPr/>
          <p:nvPr/>
        </p:nvGrpSpPr>
        <p:grpSpPr>
          <a:xfrm rot="5400000">
            <a:off x="8473414" y="1347214"/>
            <a:ext cx="624636" cy="475772"/>
            <a:chOff x="6106825" y="306089"/>
            <a:chExt cx="1035194" cy="788486"/>
          </a:xfrm>
        </p:grpSpPr>
        <p:sp>
          <p:nvSpPr>
            <p:cNvPr id="371" name="Google Shape;371;p21"/>
            <p:cNvSpPr/>
            <p:nvPr/>
          </p:nvSpPr>
          <p:spPr>
            <a:xfrm>
              <a:off x="7098047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21"/>
            <p:cNvSpPr/>
            <p:nvPr/>
          </p:nvSpPr>
          <p:spPr>
            <a:xfrm>
              <a:off x="6850699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21"/>
            <p:cNvSpPr/>
            <p:nvPr/>
          </p:nvSpPr>
          <p:spPr>
            <a:xfrm>
              <a:off x="6602436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21"/>
            <p:cNvSpPr/>
            <p:nvPr/>
          </p:nvSpPr>
          <p:spPr>
            <a:xfrm>
              <a:off x="6354173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21"/>
            <p:cNvSpPr/>
            <p:nvPr/>
          </p:nvSpPr>
          <p:spPr>
            <a:xfrm>
              <a:off x="6106825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21"/>
            <p:cNvSpPr/>
            <p:nvPr/>
          </p:nvSpPr>
          <p:spPr>
            <a:xfrm>
              <a:off x="7098047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21"/>
            <p:cNvSpPr/>
            <p:nvPr/>
          </p:nvSpPr>
          <p:spPr>
            <a:xfrm>
              <a:off x="6850699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21"/>
            <p:cNvSpPr/>
            <p:nvPr/>
          </p:nvSpPr>
          <p:spPr>
            <a:xfrm>
              <a:off x="6602436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6354173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6106825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21"/>
            <p:cNvSpPr/>
            <p:nvPr/>
          </p:nvSpPr>
          <p:spPr>
            <a:xfrm>
              <a:off x="7098047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21"/>
            <p:cNvSpPr/>
            <p:nvPr/>
          </p:nvSpPr>
          <p:spPr>
            <a:xfrm>
              <a:off x="6850699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6602436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6354173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21"/>
            <p:cNvSpPr/>
            <p:nvPr/>
          </p:nvSpPr>
          <p:spPr>
            <a:xfrm>
              <a:off x="6106825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21"/>
            <p:cNvSpPr/>
            <p:nvPr/>
          </p:nvSpPr>
          <p:spPr>
            <a:xfrm>
              <a:off x="7098047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21"/>
            <p:cNvSpPr/>
            <p:nvPr/>
          </p:nvSpPr>
          <p:spPr>
            <a:xfrm>
              <a:off x="6850699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21"/>
            <p:cNvSpPr/>
            <p:nvPr/>
          </p:nvSpPr>
          <p:spPr>
            <a:xfrm>
              <a:off x="6602436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21"/>
            <p:cNvSpPr/>
            <p:nvPr/>
          </p:nvSpPr>
          <p:spPr>
            <a:xfrm>
              <a:off x="6354173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21"/>
            <p:cNvSpPr/>
            <p:nvPr/>
          </p:nvSpPr>
          <p:spPr>
            <a:xfrm>
              <a:off x="6106825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1" name="Google Shape;391;p21"/>
          <p:cNvGrpSpPr/>
          <p:nvPr/>
        </p:nvGrpSpPr>
        <p:grpSpPr>
          <a:xfrm>
            <a:off x="-981810" y="2330788"/>
            <a:ext cx="1695041" cy="1687727"/>
            <a:chOff x="5010334" y="-947702"/>
            <a:chExt cx="1842636" cy="1834885"/>
          </a:xfrm>
        </p:grpSpPr>
        <p:sp>
          <p:nvSpPr>
            <p:cNvPr id="392" name="Google Shape;392;p21"/>
            <p:cNvSpPr/>
            <p:nvPr/>
          </p:nvSpPr>
          <p:spPr>
            <a:xfrm>
              <a:off x="5010334" y="-947702"/>
              <a:ext cx="1460174" cy="1461729"/>
            </a:xfrm>
            <a:custGeom>
              <a:rect b="b" l="l" r="r" t="t"/>
              <a:pathLst>
                <a:path extrusionOk="0" h="1461729" w="1460174">
                  <a:moveTo>
                    <a:pt x="1435943" y="24250"/>
                  </a:moveTo>
                  <a:cubicBezTo>
                    <a:pt x="1538546" y="126937"/>
                    <a:pt x="1305857" y="526682"/>
                    <a:pt x="916514" y="917257"/>
                  </a:cubicBezTo>
                  <a:cubicBezTo>
                    <a:pt x="526254" y="1307834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2"/>
                  </a:cubicBezTo>
                  <a:cubicBezTo>
                    <a:pt x="933004" y="154443"/>
                    <a:pt x="1332424" y="-78436"/>
                    <a:pt x="1435943" y="2425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21"/>
            <p:cNvSpPr/>
            <p:nvPr/>
          </p:nvSpPr>
          <p:spPr>
            <a:xfrm rot="-2700000">
              <a:off x="4927090" y="-294536"/>
              <a:ext cx="1998192" cy="528391"/>
            </a:xfrm>
            <a:custGeom>
              <a:rect b="b" l="l" r="r" t="t"/>
              <a:pathLst>
                <a:path extrusionOk="0" h="528097" w="1997081">
                  <a:moveTo>
                    <a:pt x="1997082" y="264049"/>
                  </a:moveTo>
                  <a:cubicBezTo>
                    <a:pt x="1997082" y="409879"/>
                    <a:pt x="1550020" y="528097"/>
                    <a:pt x="998541" y="528097"/>
                  </a:cubicBezTo>
                  <a:cubicBezTo>
                    <a:pt x="447062" y="528097"/>
                    <a:pt x="0" y="409879"/>
                    <a:pt x="0" y="264049"/>
                  </a:cubicBezTo>
                  <a:cubicBezTo>
                    <a:pt x="0" y="118219"/>
                    <a:pt x="447062" y="0"/>
                    <a:pt x="998541" y="0"/>
                  </a:cubicBezTo>
                  <a:cubicBezTo>
                    <a:pt x="1550020" y="0"/>
                    <a:pt x="1997082" y="118219"/>
                    <a:pt x="1997082" y="26404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21"/>
            <p:cNvSpPr/>
            <p:nvPr/>
          </p:nvSpPr>
          <p:spPr>
            <a:xfrm>
              <a:off x="5392797" y="-574546"/>
              <a:ext cx="1460173" cy="1461729"/>
            </a:xfrm>
            <a:custGeom>
              <a:rect b="b" l="l" r="r" t="t"/>
              <a:pathLst>
                <a:path extrusionOk="0" h="1461729" w="1460173">
                  <a:moveTo>
                    <a:pt x="1435943" y="24251"/>
                  </a:moveTo>
                  <a:cubicBezTo>
                    <a:pt x="1538546" y="126937"/>
                    <a:pt x="1305856" y="526681"/>
                    <a:pt x="916513" y="917257"/>
                  </a:cubicBezTo>
                  <a:cubicBezTo>
                    <a:pt x="526254" y="1307833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1"/>
                  </a:cubicBezTo>
                  <a:cubicBezTo>
                    <a:pt x="933919" y="154442"/>
                    <a:pt x="1333339" y="-78436"/>
                    <a:pt x="1435943" y="2425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5" name="Google Shape;395;p2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6" name="Google Shape;396;p21"/>
          <p:cNvSpPr txBox="1"/>
          <p:nvPr>
            <p:ph idx="1" type="subTitle"/>
          </p:nvPr>
        </p:nvSpPr>
        <p:spPr>
          <a:xfrm>
            <a:off x="720001" y="1756450"/>
            <a:ext cx="3702900" cy="9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7" name="Google Shape;397;p21"/>
          <p:cNvSpPr txBox="1"/>
          <p:nvPr>
            <p:ph idx="2" type="subTitle"/>
          </p:nvPr>
        </p:nvSpPr>
        <p:spPr>
          <a:xfrm>
            <a:off x="4727863" y="1756450"/>
            <a:ext cx="3702900" cy="9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8" name="Google Shape;398;p21"/>
          <p:cNvSpPr txBox="1"/>
          <p:nvPr>
            <p:ph idx="3" type="subTitle"/>
          </p:nvPr>
        </p:nvSpPr>
        <p:spPr>
          <a:xfrm>
            <a:off x="720000" y="3417100"/>
            <a:ext cx="3702900" cy="9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9" name="Google Shape;399;p21"/>
          <p:cNvSpPr txBox="1"/>
          <p:nvPr>
            <p:ph idx="4" type="subTitle"/>
          </p:nvPr>
        </p:nvSpPr>
        <p:spPr>
          <a:xfrm>
            <a:off x="4727863" y="3417100"/>
            <a:ext cx="3702900" cy="9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0" name="Google Shape;400;p21"/>
          <p:cNvSpPr txBox="1"/>
          <p:nvPr>
            <p:ph idx="5" type="subTitle"/>
          </p:nvPr>
        </p:nvSpPr>
        <p:spPr>
          <a:xfrm>
            <a:off x="720000" y="1379350"/>
            <a:ext cx="3702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01" name="Google Shape;401;p21"/>
          <p:cNvSpPr txBox="1"/>
          <p:nvPr>
            <p:ph idx="6" type="subTitle"/>
          </p:nvPr>
        </p:nvSpPr>
        <p:spPr>
          <a:xfrm>
            <a:off x="720000" y="3040000"/>
            <a:ext cx="3702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02" name="Google Shape;402;p21"/>
          <p:cNvSpPr txBox="1"/>
          <p:nvPr>
            <p:ph idx="7" type="subTitle"/>
          </p:nvPr>
        </p:nvSpPr>
        <p:spPr>
          <a:xfrm>
            <a:off x="4727828" y="1379350"/>
            <a:ext cx="3702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03" name="Google Shape;403;p21"/>
          <p:cNvSpPr txBox="1"/>
          <p:nvPr>
            <p:ph idx="8" type="subTitle"/>
          </p:nvPr>
        </p:nvSpPr>
        <p:spPr>
          <a:xfrm>
            <a:off x="4727828" y="3040000"/>
            <a:ext cx="3702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04" name="Google Shape;404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2"/>
          <p:cNvGrpSpPr/>
          <p:nvPr/>
        </p:nvGrpSpPr>
        <p:grpSpPr>
          <a:xfrm>
            <a:off x="1" y="0"/>
            <a:ext cx="9144159" cy="5144327"/>
            <a:chOff x="1" y="0"/>
            <a:chExt cx="9144159" cy="5144327"/>
          </a:xfrm>
        </p:grpSpPr>
        <p:grpSp>
          <p:nvGrpSpPr>
            <p:cNvPr id="407" name="Google Shape;407;p22"/>
            <p:cNvGrpSpPr/>
            <p:nvPr/>
          </p:nvGrpSpPr>
          <p:grpSpPr>
            <a:xfrm>
              <a:off x="1" y="0"/>
              <a:ext cx="1393728" cy="2193670"/>
              <a:chOff x="-5" y="3169540"/>
              <a:chExt cx="1254142" cy="1973967"/>
            </a:xfrm>
          </p:grpSpPr>
          <p:sp>
            <p:nvSpPr>
              <p:cNvPr id="408" name="Google Shape;408;p22"/>
              <p:cNvSpPr/>
              <p:nvPr/>
            </p:nvSpPr>
            <p:spPr>
              <a:xfrm>
                <a:off x="416620" y="3169540"/>
                <a:ext cx="9161" cy="1973967"/>
              </a:xfrm>
              <a:custGeom>
                <a:rect b="b" l="l" r="r" t="t"/>
                <a:pathLst>
                  <a:path extrusionOk="0" h="1973967" w="9161">
                    <a:moveTo>
                      <a:pt x="0" y="0"/>
                    </a:moveTo>
                    <a:lnTo>
                      <a:pt x="0" y="1973967"/>
                    </a:lnTo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22"/>
              <p:cNvSpPr/>
              <p:nvPr/>
            </p:nvSpPr>
            <p:spPr>
              <a:xfrm>
                <a:off x="-5" y="3550472"/>
                <a:ext cx="1254142" cy="9168"/>
              </a:xfrm>
              <a:custGeom>
                <a:rect b="b" l="l" r="r" t="t"/>
                <a:pathLst>
                  <a:path extrusionOk="0" h="9168" w="1254142">
                    <a:moveTo>
                      <a:pt x="1254143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410;p22"/>
              <p:cNvSpPr/>
              <p:nvPr/>
            </p:nvSpPr>
            <p:spPr>
              <a:xfrm>
                <a:off x="343335" y="3459715"/>
                <a:ext cx="155737" cy="190703"/>
              </a:xfrm>
              <a:custGeom>
                <a:rect b="b" l="l" r="r" t="t"/>
                <a:pathLst>
                  <a:path extrusionOk="0" h="190703" w="155737">
                    <a:moveTo>
                      <a:pt x="76036" y="16503"/>
                    </a:moveTo>
                    <a:lnTo>
                      <a:pt x="77869" y="0"/>
                    </a:lnTo>
                    <a:lnTo>
                      <a:pt x="79701" y="16503"/>
                    </a:lnTo>
                    <a:cubicBezTo>
                      <a:pt x="84281" y="56844"/>
                      <a:pt x="115429" y="88934"/>
                      <a:pt x="155737" y="95352"/>
                    </a:cubicBezTo>
                    <a:cubicBezTo>
                      <a:pt x="115429" y="101770"/>
                      <a:pt x="84281" y="133859"/>
                      <a:pt x="79701" y="174200"/>
                    </a:cubicBezTo>
                    <a:lnTo>
                      <a:pt x="77869" y="190704"/>
                    </a:lnTo>
                    <a:lnTo>
                      <a:pt x="76036" y="174200"/>
                    </a:lnTo>
                    <a:cubicBezTo>
                      <a:pt x="71456" y="133859"/>
                      <a:pt x="40308" y="101770"/>
                      <a:pt x="0" y="95352"/>
                    </a:cubicBezTo>
                    <a:cubicBezTo>
                      <a:pt x="40308" y="89851"/>
                      <a:pt x="70540" y="57761"/>
                      <a:pt x="76036" y="165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1" name="Google Shape;411;p22"/>
            <p:cNvGrpSpPr/>
            <p:nvPr/>
          </p:nvGrpSpPr>
          <p:grpSpPr>
            <a:xfrm>
              <a:off x="7267069" y="2071869"/>
              <a:ext cx="1877091" cy="3072458"/>
              <a:chOff x="6808150" y="1320878"/>
              <a:chExt cx="2335852" cy="3823368"/>
            </a:xfrm>
          </p:grpSpPr>
          <p:sp>
            <p:nvSpPr>
              <p:cNvPr id="412" name="Google Shape;412;p22"/>
              <p:cNvSpPr/>
              <p:nvPr/>
            </p:nvSpPr>
            <p:spPr>
              <a:xfrm>
                <a:off x="8466626" y="1320878"/>
                <a:ext cx="677376" cy="3823368"/>
              </a:xfrm>
              <a:custGeom>
                <a:rect b="b" l="l" r="r" t="t"/>
                <a:pathLst>
                  <a:path extrusionOk="0" h="2052815" w="363692">
                    <a:moveTo>
                      <a:pt x="0" y="2052816"/>
                    </a:moveTo>
                    <a:lnTo>
                      <a:pt x="0" y="363987"/>
                    </a:lnTo>
                    <a:cubicBezTo>
                      <a:pt x="0" y="163198"/>
                      <a:pt x="163066" y="0"/>
                      <a:pt x="363692" y="0"/>
                    </a:cubicBezTo>
                    <a:lnTo>
                      <a:pt x="363692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413;p22"/>
              <p:cNvSpPr/>
              <p:nvPr/>
            </p:nvSpPr>
            <p:spPr>
              <a:xfrm>
                <a:off x="6808150" y="4693068"/>
                <a:ext cx="2335839" cy="17075"/>
              </a:xfrm>
              <a:custGeom>
                <a:rect b="b" l="l" r="r" t="t"/>
                <a:pathLst>
                  <a:path extrusionOk="0" h="9168" w="1254142">
                    <a:moveTo>
                      <a:pt x="0" y="0"/>
                    </a:moveTo>
                    <a:lnTo>
                      <a:pt x="1254143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414;p22"/>
              <p:cNvSpPr/>
              <p:nvPr/>
            </p:nvSpPr>
            <p:spPr>
              <a:xfrm>
                <a:off x="8323424" y="4524007"/>
                <a:ext cx="290060" cy="355184"/>
              </a:xfrm>
              <a:custGeom>
                <a:rect b="b" l="l" r="r" t="t"/>
                <a:pathLst>
                  <a:path extrusionOk="0" h="190703" w="155737">
                    <a:moveTo>
                      <a:pt x="79701" y="16503"/>
                    </a:moveTo>
                    <a:lnTo>
                      <a:pt x="77869" y="0"/>
                    </a:lnTo>
                    <a:lnTo>
                      <a:pt x="76037" y="16503"/>
                    </a:lnTo>
                    <a:cubicBezTo>
                      <a:pt x="71456" y="56844"/>
                      <a:pt x="40309" y="88934"/>
                      <a:pt x="0" y="95352"/>
                    </a:cubicBezTo>
                    <a:cubicBezTo>
                      <a:pt x="40309" y="101770"/>
                      <a:pt x="71456" y="133859"/>
                      <a:pt x="76037" y="174200"/>
                    </a:cubicBezTo>
                    <a:lnTo>
                      <a:pt x="77869" y="190704"/>
                    </a:lnTo>
                    <a:lnTo>
                      <a:pt x="79701" y="174200"/>
                    </a:lnTo>
                    <a:cubicBezTo>
                      <a:pt x="84281" y="133859"/>
                      <a:pt x="115429" y="101770"/>
                      <a:pt x="155737" y="95352"/>
                    </a:cubicBezTo>
                    <a:cubicBezTo>
                      <a:pt x="116345" y="89851"/>
                      <a:pt x="85198" y="57761"/>
                      <a:pt x="79701" y="165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5" name="Google Shape;415;p22"/>
          <p:cNvGrpSpPr/>
          <p:nvPr/>
        </p:nvGrpSpPr>
        <p:grpSpPr>
          <a:xfrm rot="10800000">
            <a:off x="255165" y="4234060"/>
            <a:ext cx="369317" cy="739889"/>
            <a:chOff x="8246118" y="539509"/>
            <a:chExt cx="369317" cy="739889"/>
          </a:xfrm>
        </p:grpSpPr>
        <p:sp>
          <p:nvSpPr>
            <p:cNvPr id="416" name="Google Shape;416;p22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22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22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22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22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1" name="Google Shape;421;p22"/>
          <p:cNvGrpSpPr/>
          <p:nvPr/>
        </p:nvGrpSpPr>
        <p:grpSpPr>
          <a:xfrm>
            <a:off x="-773421" y="2754349"/>
            <a:ext cx="1397901" cy="1220123"/>
            <a:chOff x="-773421" y="2754348"/>
            <a:chExt cx="1397901" cy="1220123"/>
          </a:xfrm>
        </p:grpSpPr>
        <p:sp>
          <p:nvSpPr>
            <p:cNvPr id="422" name="Google Shape;422;p22"/>
            <p:cNvSpPr/>
            <p:nvPr/>
          </p:nvSpPr>
          <p:spPr>
            <a:xfrm rot="10800000">
              <a:off x="-773421" y="2773028"/>
              <a:ext cx="1176000" cy="1182300"/>
            </a:xfrm>
            <a:prstGeom prst="chord">
              <a:avLst>
                <a:gd fmla="val 5371555" name="adj1"/>
                <a:gd fmla="val 1620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3" name="Google Shape;423;p22"/>
            <p:cNvSpPr/>
            <p:nvPr/>
          </p:nvSpPr>
          <p:spPr>
            <a:xfrm rot="-5400000">
              <a:off x="-595788" y="2754204"/>
              <a:ext cx="1220123" cy="1220412"/>
            </a:xfrm>
            <a:custGeom>
              <a:rect b="b" l="l" r="r" t="t"/>
              <a:pathLst>
                <a:path extrusionOk="0" h="1595310" w="1594932">
                  <a:moveTo>
                    <a:pt x="227193" y="1350513"/>
                  </a:moveTo>
                  <a:lnTo>
                    <a:pt x="223529" y="1350513"/>
                  </a:lnTo>
                  <a:cubicBezTo>
                    <a:pt x="228109" y="1355097"/>
                    <a:pt x="231774" y="1358764"/>
                    <a:pt x="236354" y="1363348"/>
                  </a:cubicBezTo>
                  <a:lnTo>
                    <a:pt x="236354" y="1359681"/>
                  </a:lnTo>
                  <a:lnTo>
                    <a:pt x="505688" y="1359681"/>
                  </a:lnTo>
                  <a:lnTo>
                    <a:pt x="505688" y="1540300"/>
                  </a:lnTo>
                  <a:cubicBezTo>
                    <a:pt x="508436" y="1541216"/>
                    <a:pt x="512101" y="1542133"/>
                    <a:pt x="514849" y="1543967"/>
                  </a:cubicBezTo>
                  <a:lnTo>
                    <a:pt x="514849" y="1360598"/>
                  </a:lnTo>
                  <a:lnTo>
                    <a:pt x="785099" y="1360598"/>
                  </a:lnTo>
                  <a:lnTo>
                    <a:pt x="785099" y="1595310"/>
                  </a:lnTo>
                  <a:cubicBezTo>
                    <a:pt x="787847" y="1595310"/>
                    <a:pt x="791512" y="1595310"/>
                    <a:pt x="794260" y="1595310"/>
                  </a:cubicBezTo>
                  <a:lnTo>
                    <a:pt x="794260" y="1360598"/>
                  </a:lnTo>
                  <a:lnTo>
                    <a:pt x="1064510" y="1360598"/>
                  </a:lnTo>
                  <a:lnTo>
                    <a:pt x="1064510" y="1549468"/>
                  </a:lnTo>
                  <a:cubicBezTo>
                    <a:pt x="1067258" y="1548551"/>
                    <a:pt x="1070923" y="1547634"/>
                    <a:pt x="1073671" y="1545801"/>
                  </a:cubicBezTo>
                  <a:lnTo>
                    <a:pt x="1073671" y="1359681"/>
                  </a:lnTo>
                  <a:lnTo>
                    <a:pt x="1343921" y="1359681"/>
                  </a:lnTo>
                  <a:lnTo>
                    <a:pt x="1343921" y="1377101"/>
                  </a:lnTo>
                  <a:cubicBezTo>
                    <a:pt x="1346669" y="1374351"/>
                    <a:pt x="1350334" y="1371600"/>
                    <a:pt x="1353082" y="1368849"/>
                  </a:cubicBezTo>
                  <a:lnTo>
                    <a:pt x="1353082" y="1359681"/>
                  </a:lnTo>
                  <a:lnTo>
                    <a:pt x="1362243" y="1359681"/>
                  </a:lnTo>
                  <a:cubicBezTo>
                    <a:pt x="1364991" y="1356931"/>
                    <a:pt x="1367739" y="1353263"/>
                    <a:pt x="1371404" y="1350513"/>
                  </a:cubicBezTo>
                  <a:lnTo>
                    <a:pt x="1353082" y="1350513"/>
                  </a:lnTo>
                  <a:lnTo>
                    <a:pt x="1353082" y="1080043"/>
                  </a:lnTo>
                  <a:lnTo>
                    <a:pt x="1542715" y="1080043"/>
                  </a:lnTo>
                  <a:cubicBezTo>
                    <a:pt x="1543631" y="1077293"/>
                    <a:pt x="1545463" y="1073626"/>
                    <a:pt x="1546379" y="1070875"/>
                  </a:cubicBezTo>
                  <a:lnTo>
                    <a:pt x="1353998" y="1070875"/>
                  </a:lnTo>
                  <a:lnTo>
                    <a:pt x="1353998" y="801322"/>
                  </a:lnTo>
                  <a:lnTo>
                    <a:pt x="1594933" y="801322"/>
                  </a:lnTo>
                  <a:cubicBezTo>
                    <a:pt x="1594933" y="800406"/>
                    <a:pt x="1594933" y="799489"/>
                    <a:pt x="1594933" y="797655"/>
                  </a:cubicBezTo>
                  <a:cubicBezTo>
                    <a:pt x="1594933" y="795821"/>
                    <a:pt x="1594933" y="793988"/>
                    <a:pt x="1594933" y="792154"/>
                  </a:cubicBezTo>
                  <a:lnTo>
                    <a:pt x="1353998" y="792154"/>
                  </a:lnTo>
                  <a:lnTo>
                    <a:pt x="1353998" y="521685"/>
                  </a:lnTo>
                  <a:lnTo>
                    <a:pt x="1545463" y="521685"/>
                  </a:lnTo>
                  <a:cubicBezTo>
                    <a:pt x="1544547" y="518934"/>
                    <a:pt x="1543631" y="515267"/>
                    <a:pt x="1541799" y="512516"/>
                  </a:cubicBezTo>
                  <a:lnTo>
                    <a:pt x="1353082" y="512516"/>
                  </a:lnTo>
                  <a:lnTo>
                    <a:pt x="1353082" y="242047"/>
                  </a:lnTo>
                  <a:lnTo>
                    <a:pt x="1368656" y="242047"/>
                  </a:lnTo>
                  <a:cubicBezTo>
                    <a:pt x="1365907" y="239296"/>
                    <a:pt x="1363159" y="235629"/>
                    <a:pt x="1359495" y="232879"/>
                  </a:cubicBezTo>
                  <a:lnTo>
                    <a:pt x="1353082" y="232879"/>
                  </a:lnTo>
                  <a:lnTo>
                    <a:pt x="1353082" y="226461"/>
                  </a:lnTo>
                  <a:cubicBezTo>
                    <a:pt x="1350334" y="223710"/>
                    <a:pt x="1346669" y="220960"/>
                    <a:pt x="1343921" y="218209"/>
                  </a:cubicBezTo>
                  <a:lnTo>
                    <a:pt x="1343921" y="233795"/>
                  </a:lnTo>
                  <a:lnTo>
                    <a:pt x="1073671" y="233795"/>
                  </a:lnTo>
                  <a:lnTo>
                    <a:pt x="1073671" y="50426"/>
                  </a:lnTo>
                  <a:cubicBezTo>
                    <a:pt x="1070923" y="49510"/>
                    <a:pt x="1067258" y="48593"/>
                    <a:pt x="1064510" y="46759"/>
                  </a:cubicBezTo>
                  <a:lnTo>
                    <a:pt x="1064510" y="232879"/>
                  </a:lnTo>
                  <a:lnTo>
                    <a:pt x="794260" y="232879"/>
                  </a:lnTo>
                  <a:lnTo>
                    <a:pt x="794260" y="0"/>
                  </a:lnTo>
                  <a:cubicBezTo>
                    <a:pt x="791512" y="0"/>
                    <a:pt x="787847" y="0"/>
                    <a:pt x="785099" y="0"/>
                  </a:cubicBezTo>
                  <a:lnTo>
                    <a:pt x="785099" y="232879"/>
                  </a:lnTo>
                  <a:lnTo>
                    <a:pt x="514849" y="232879"/>
                  </a:lnTo>
                  <a:lnTo>
                    <a:pt x="514849" y="51343"/>
                  </a:lnTo>
                  <a:cubicBezTo>
                    <a:pt x="512101" y="52260"/>
                    <a:pt x="508436" y="53177"/>
                    <a:pt x="505688" y="55011"/>
                  </a:cubicBezTo>
                  <a:lnTo>
                    <a:pt x="505688" y="232879"/>
                  </a:lnTo>
                  <a:lnTo>
                    <a:pt x="235438" y="232879"/>
                  </a:lnTo>
                  <a:lnTo>
                    <a:pt x="235438" y="231962"/>
                  </a:lnTo>
                  <a:cubicBezTo>
                    <a:pt x="231774" y="235629"/>
                    <a:pt x="229025" y="239296"/>
                    <a:pt x="225361" y="242047"/>
                  </a:cubicBezTo>
                  <a:lnTo>
                    <a:pt x="226277" y="242047"/>
                  </a:lnTo>
                  <a:lnTo>
                    <a:pt x="226277" y="512516"/>
                  </a:lnTo>
                  <a:lnTo>
                    <a:pt x="52218" y="512516"/>
                  </a:lnTo>
                  <a:cubicBezTo>
                    <a:pt x="51302" y="515267"/>
                    <a:pt x="49470" y="518934"/>
                    <a:pt x="48553" y="521685"/>
                  </a:cubicBezTo>
                  <a:lnTo>
                    <a:pt x="226277" y="521685"/>
                  </a:lnTo>
                  <a:lnTo>
                    <a:pt x="226277" y="792154"/>
                  </a:lnTo>
                  <a:lnTo>
                    <a:pt x="0" y="792154"/>
                  </a:lnTo>
                  <a:cubicBezTo>
                    <a:pt x="0" y="793988"/>
                    <a:pt x="0" y="795821"/>
                    <a:pt x="0" y="797655"/>
                  </a:cubicBezTo>
                  <a:cubicBezTo>
                    <a:pt x="0" y="798572"/>
                    <a:pt x="0" y="799489"/>
                    <a:pt x="0" y="801322"/>
                  </a:cubicBezTo>
                  <a:lnTo>
                    <a:pt x="226277" y="801322"/>
                  </a:lnTo>
                  <a:lnTo>
                    <a:pt x="226277" y="1071792"/>
                  </a:lnTo>
                  <a:lnTo>
                    <a:pt x="47637" y="1071792"/>
                  </a:lnTo>
                  <a:cubicBezTo>
                    <a:pt x="48553" y="1074542"/>
                    <a:pt x="49470" y="1078210"/>
                    <a:pt x="51302" y="1080960"/>
                  </a:cubicBezTo>
                  <a:lnTo>
                    <a:pt x="226277" y="1080960"/>
                  </a:lnTo>
                  <a:lnTo>
                    <a:pt x="226277" y="1350513"/>
                  </a:lnTo>
                  <a:close/>
                  <a:moveTo>
                    <a:pt x="1073671" y="242964"/>
                  </a:moveTo>
                  <a:lnTo>
                    <a:pt x="1343921" y="242964"/>
                  </a:lnTo>
                  <a:lnTo>
                    <a:pt x="1343921" y="513433"/>
                  </a:lnTo>
                  <a:lnTo>
                    <a:pt x="1073671" y="513433"/>
                  </a:lnTo>
                  <a:lnTo>
                    <a:pt x="1073671" y="242964"/>
                  </a:lnTo>
                  <a:close/>
                  <a:moveTo>
                    <a:pt x="1073671" y="521685"/>
                  </a:moveTo>
                  <a:lnTo>
                    <a:pt x="1343921" y="521685"/>
                  </a:lnTo>
                  <a:lnTo>
                    <a:pt x="1343921" y="792154"/>
                  </a:lnTo>
                  <a:lnTo>
                    <a:pt x="1073671" y="792154"/>
                  </a:lnTo>
                  <a:lnTo>
                    <a:pt x="1073671" y="521685"/>
                  </a:lnTo>
                  <a:close/>
                  <a:moveTo>
                    <a:pt x="1073671" y="801322"/>
                  </a:moveTo>
                  <a:lnTo>
                    <a:pt x="1343921" y="801322"/>
                  </a:lnTo>
                  <a:lnTo>
                    <a:pt x="1343921" y="1071792"/>
                  </a:lnTo>
                  <a:lnTo>
                    <a:pt x="1073671" y="1071792"/>
                  </a:lnTo>
                  <a:lnTo>
                    <a:pt x="1073671" y="801322"/>
                  </a:lnTo>
                  <a:close/>
                  <a:moveTo>
                    <a:pt x="1073671" y="1080960"/>
                  </a:moveTo>
                  <a:lnTo>
                    <a:pt x="1343921" y="1080960"/>
                  </a:lnTo>
                  <a:lnTo>
                    <a:pt x="1343921" y="1351429"/>
                  </a:lnTo>
                  <a:lnTo>
                    <a:pt x="1073671" y="1351429"/>
                  </a:lnTo>
                  <a:lnTo>
                    <a:pt x="1073671" y="1080960"/>
                  </a:lnTo>
                  <a:close/>
                  <a:moveTo>
                    <a:pt x="794260" y="242964"/>
                  </a:moveTo>
                  <a:lnTo>
                    <a:pt x="1064510" y="242964"/>
                  </a:lnTo>
                  <a:lnTo>
                    <a:pt x="1064510" y="513433"/>
                  </a:lnTo>
                  <a:lnTo>
                    <a:pt x="794260" y="513433"/>
                  </a:lnTo>
                  <a:lnTo>
                    <a:pt x="794260" y="242964"/>
                  </a:lnTo>
                  <a:close/>
                  <a:moveTo>
                    <a:pt x="794260" y="521685"/>
                  </a:moveTo>
                  <a:lnTo>
                    <a:pt x="1064510" y="521685"/>
                  </a:lnTo>
                  <a:lnTo>
                    <a:pt x="1064510" y="792154"/>
                  </a:lnTo>
                  <a:lnTo>
                    <a:pt x="794260" y="792154"/>
                  </a:lnTo>
                  <a:lnTo>
                    <a:pt x="794260" y="521685"/>
                  </a:lnTo>
                  <a:close/>
                  <a:moveTo>
                    <a:pt x="794260" y="801322"/>
                  </a:moveTo>
                  <a:lnTo>
                    <a:pt x="1064510" y="801322"/>
                  </a:lnTo>
                  <a:lnTo>
                    <a:pt x="1064510" y="1071792"/>
                  </a:lnTo>
                  <a:lnTo>
                    <a:pt x="794260" y="1071792"/>
                  </a:lnTo>
                  <a:lnTo>
                    <a:pt x="794260" y="801322"/>
                  </a:lnTo>
                  <a:close/>
                  <a:moveTo>
                    <a:pt x="794260" y="1080960"/>
                  </a:moveTo>
                  <a:lnTo>
                    <a:pt x="1064510" y="1080960"/>
                  </a:lnTo>
                  <a:lnTo>
                    <a:pt x="1064510" y="1351429"/>
                  </a:lnTo>
                  <a:lnTo>
                    <a:pt x="794260" y="1351429"/>
                  </a:lnTo>
                  <a:lnTo>
                    <a:pt x="794260" y="1080960"/>
                  </a:lnTo>
                  <a:close/>
                  <a:moveTo>
                    <a:pt x="514849" y="242964"/>
                  </a:moveTo>
                  <a:lnTo>
                    <a:pt x="785099" y="242964"/>
                  </a:lnTo>
                  <a:lnTo>
                    <a:pt x="785099" y="513433"/>
                  </a:lnTo>
                  <a:lnTo>
                    <a:pt x="514849" y="513433"/>
                  </a:lnTo>
                  <a:lnTo>
                    <a:pt x="514849" y="242964"/>
                  </a:lnTo>
                  <a:close/>
                  <a:moveTo>
                    <a:pt x="514849" y="521685"/>
                  </a:moveTo>
                  <a:lnTo>
                    <a:pt x="785099" y="521685"/>
                  </a:lnTo>
                  <a:lnTo>
                    <a:pt x="785099" y="792154"/>
                  </a:lnTo>
                  <a:lnTo>
                    <a:pt x="514849" y="792154"/>
                  </a:lnTo>
                  <a:lnTo>
                    <a:pt x="514849" y="521685"/>
                  </a:lnTo>
                  <a:close/>
                  <a:moveTo>
                    <a:pt x="514849" y="801322"/>
                  </a:moveTo>
                  <a:lnTo>
                    <a:pt x="785099" y="801322"/>
                  </a:lnTo>
                  <a:lnTo>
                    <a:pt x="785099" y="1071792"/>
                  </a:lnTo>
                  <a:lnTo>
                    <a:pt x="514849" y="1071792"/>
                  </a:lnTo>
                  <a:lnTo>
                    <a:pt x="514849" y="801322"/>
                  </a:lnTo>
                  <a:close/>
                  <a:moveTo>
                    <a:pt x="514849" y="1080960"/>
                  </a:moveTo>
                  <a:lnTo>
                    <a:pt x="785099" y="1080960"/>
                  </a:lnTo>
                  <a:lnTo>
                    <a:pt x="785099" y="1351429"/>
                  </a:lnTo>
                  <a:lnTo>
                    <a:pt x="514849" y="1351429"/>
                  </a:lnTo>
                  <a:lnTo>
                    <a:pt x="514849" y="1080960"/>
                  </a:lnTo>
                  <a:close/>
                  <a:moveTo>
                    <a:pt x="236354" y="242964"/>
                  </a:moveTo>
                  <a:lnTo>
                    <a:pt x="505688" y="242964"/>
                  </a:lnTo>
                  <a:lnTo>
                    <a:pt x="505688" y="513433"/>
                  </a:lnTo>
                  <a:lnTo>
                    <a:pt x="235438" y="513433"/>
                  </a:lnTo>
                  <a:lnTo>
                    <a:pt x="235438" y="242964"/>
                  </a:lnTo>
                  <a:close/>
                  <a:moveTo>
                    <a:pt x="236354" y="521685"/>
                  </a:moveTo>
                  <a:lnTo>
                    <a:pt x="505688" y="521685"/>
                  </a:lnTo>
                  <a:lnTo>
                    <a:pt x="505688" y="792154"/>
                  </a:lnTo>
                  <a:lnTo>
                    <a:pt x="235438" y="792154"/>
                  </a:lnTo>
                  <a:lnTo>
                    <a:pt x="235438" y="521685"/>
                  </a:lnTo>
                  <a:close/>
                  <a:moveTo>
                    <a:pt x="236354" y="801322"/>
                  </a:moveTo>
                  <a:lnTo>
                    <a:pt x="505688" y="801322"/>
                  </a:lnTo>
                  <a:lnTo>
                    <a:pt x="505688" y="1071792"/>
                  </a:lnTo>
                  <a:lnTo>
                    <a:pt x="235438" y="1071792"/>
                  </a:lnTo>
                  <a:lnTo>
                    <a:pt x="235438" y="801322"/>
                  </a:lnTo>
                  <a:close/>
                  <a:moveTo>
                    <a:pt x="236354" y="1080960"/>
                  </a:moveTo>
                  <a:lnTo>
                    <a:pt x="505688" y="1080960"/>
                  </a:lnTo>
                  <a:lnTo>
                    <a:pt x="505688" y="1351429"/>
                  </a:lnTo>
                  <a:lnTo>
                    <a:pt x="235438" y="1351429"/>
                  </a:lnTo>
                  <a:lnTo>
                    <a:pt x="235438" y="10809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4" name="Google Shape;424;p22"/>
          <p:cNvGrpSpPr/>
          <p:nvPr/>
        </p:nvGrpSpPr>
        <p:grpSpPr>
          <a:xfrm rot="5400000">
            <a:off x="6685888" y="4560925"/>
            <a:ext cx="194347" cy="505001"/>
            <a:chOff x="5025077" y="4050620"/>
            <a:chExt cx="272081" cy="706888"/>
          </a:xfrm>
        </p:grpSpPr>
        <p:sp>
          <p:nvSpPr>
            <p:cNvPr id="425" name="Google Shape;425;p22"/>
            <p:cNvSpPr/>
            <p:nvPr/>
          </p:nvSpPr>
          <p:spPr>
            <a:xfrm>
              <a:off x="5186310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22"/>
            <p:cNvSpPr/>
            <p:nvPr/>
          </p:nvSpPr>
          <p:spPr>
            <a:xfrm>
              <a:off x="5025077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5025077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22"/>
            <p:cNvSpPr/>
            <p:nvPr/>
          </p:nvSpPr>
          <p:spPr>
            <a:xfrm>
              <a:off x="5186310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5186310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5025077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5186310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5025077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3" name="Google Shape;433;p22"/>
          <p:cNvGrpSpPr/>
          <p:nvPr/>
        </p:nvGrpSpPr>
        <p:grpSpPr>
          <a:xfrm rot="5400000">
            <a:off x="8473414" y="237414"/>
            <a:ext cx="624636" cy="475772"/>
            <a:chOff x="6106825" y="306089"/>
            <a:chExt cx="1035194" cy="788486"/>
          </a:xfrm>
        </p:grpSpPr>
        <p:sp>
          <p:nvSpPr>
            <p:cNvPr id="434" name="Google Shape;434;p22"/>
            <p:cNvSpPr/>
            <p:nvPr/>
          </p:nvSpPr>
          <p:spPr>
            <a:xfrm>
              <a:off x="7098047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22"/>
            <p:cNvSpPr/>
            <p:nvPr/>
          </p:nvSpPr>
          <p:spPr>
            <a:xfrm>
              <a:off x="6850699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6602436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6354173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6106825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7098047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6850699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6602436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6354173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22"/>
            <p:cNvSpPr/>
            <p:nvPr/>
          </p:nvSpPr>
          <p:spPr>
            <a:xfrm>
              <a:off x="6106825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7098047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6850699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6602436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6354173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6106825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7098047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6850699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6602436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6354173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22"/>
            <p:cNvSpPr/>
            <p:nvPr/>
          </p:nvSpPr>
          <p:spPr>
            <a:xfrm>
              <a:off x="6106825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4" name="Google Shape;454;p2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5" name="Google Shape;455;p22"/>
          <p:cNvSpPr txBox="1"/>
          <p:nvPr>
            <p:ph idx="1" type="subTitle"/>
          </p:nvPr>
        </p:nvSpPr>
        <p:spPr>
          <a:xfrm>
            <a:off x="713225" y="1802318"/>
            <a:ext cx="23451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6" name="Google Shape;456;p22"/>
          <p:cNvSpPr txBox="1"/>
          <p:nvPr>
            <p:ph idx="2" type="subTitle"/>
          </p:nvPr>
        </p:nvSpPr>
        <p:spPr>
          <a:xfrm>
            <a:off x="3399450" y="1802298"/>
            <a:ext cx="23451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7" name="Google Shape;457;p22"/>
          <p:cNvSpPr txBox="1"/>
          <p:nvPr>
            <p:ph idx="3" type="subTitle"/>
          </p:nvPr>
        </p:nvSpPr>
        <p:spPr>
          <a:xfrm>
            <a:off x="713225" y="3568225"/>
            <a:ext cx="23451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8" name="Google Shape;458;p22"/>
          <p:cNvSpPr txBox="1"/>
          <p:nvPr>
            <p:ph idx="4" type="subTitle"/>
          </p:nvPr>
        </p:nvSpPr>
        <p:spPr>
          <a:xfrm>
            <a:off x="3399450" y="3568221"/>
            <a:ext cx="23451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9" name="Google Shape;459;p22"/>
          <p:cNvSpPr txBox="1"/>
          <p:nvPr>
            <p:ph idx="5" type="subTitle"/>
          </p:nvPr>
        </p:nvSpPr>
        <p:spPr>
          <a:xfrm>
            <a:off x="6078900" y="1802298"/>
            <a:ext cx="23451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0" name="Google Shape;460;p22"/>
          <p:cNvSpPr txBox="1"/>
          <p:nvPr>
            <p:ph idx="6" type="subTitle"/>
          </p:nvPr>
        </p:nvSpPr>
        <p:spPr>
          <a:xfrm>
            <a:off x="6078900" y="3568221"/>
            <a:ext cx="23451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1" name="Google Shape;461;p22"/>
          <p:cNvSpPr txBox="1"/>
          <p:nvPr>
            <p:ph idx="7" type="subTitle"/>
          </p:nvPr>
        </p:nvSpPr>
        <p:spPr>
          <a:xfrm>
            <a:off x="713225" y="1289075"/>
            <a:ext cx="23451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62" name="Google Shape;462;p22"/>
          <p:cNvSpPr txBox="1"/>
          <p:nvPr>
            <p:ph idx="8" type="subTitle"/>
          </p:nvPr>
        </p:nvSpPr>
        <p:spPr>
          <a:xfrm>
            <a:off x="3399450" y="1289075"/>
            <a:ext cx="23451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63" name="Google Shape;463;p22"/>
          <p:cNvSpPr txBox="1"/>
          <p:nvPr>
            <p:ph idx="9" type="subTitle"/>
          </p:nvPr>
        </p:nvSpPr>
        <p:spPr>
          <a:xfrm>
            <a:off x="6078900" y="1289075"/>
            <a:ext cx="23451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64" name="Google Shape;464;p22"/>
          <p:cNvSpPr txBox="1"/>
          <p:nvPr>
            <p:ph idx="13" type="subTitle"/>
          </p:nvPr>
        </p:nvSpPr>
        <p:spPr>
          <a:xfrm>
            <a:off x="713225" y="3059892"/>
            <a:ext cx="23451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65" name="Google Shape;465;p22"/>
          <p:cNvSpPr txBox="1"/>
          <p:nvPr>
            <p:ph idx="14" type="subTitle"/>
          </p:nvPr>
        </p:nvSpPr>
        <p:spPr>
          <a:xfrm>
            <a:off x="3399450" y="3059892"/>
            <a:ext cx="23451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66" name="Google Shape;466;p22"/>
          <p:cNvSpPr txBox="1"/>
          <p:nvPr>
            <p:ph idx="15" type="subTitle"/>
          </p:nvPr>
        </p:nvSpPr>
        <p:spPr>
          <a:xfrm>
            <a:off x="6078900" y="3059892"/>
            <a:ext cx="23451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67" name="Google Shape;467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3"/>
          <p:cNvSpPr txBox="1"/>
          <p:nvPr>
            <p:ph hasCustomPrompt="1" type="title"/>
          </p:nvPr>
        </p:nvSpPr>
        <p:spPr>
          <a:xfrm>
            <a:off x="1284000" y="1713050"/>
            <a:ext cx="6576000" cy="112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b="0" sz="6000">
                <a:latin typeface="Epilogue Light"/>
                <a:ea typeface="Epilogue Light"/>
                <a:cs typeface="Epilogue Light"/>
                <a:sym typeface="Epilog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70" name="Google Shape;470;p23"/>
          <p:cNvSpPr txBox="1"/>
          <p:nvPr>
            <p:ph idx="1" type="subTitle"/>
          </p:nvPr>
        </p:nvSpPr>
        <p:spPr>
          <a:xfrm>
            <a:off x="2513400" y="3106825"/>
            <a:ext cx="41172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71" name="Google Shape;471;p23"/>
          <p:cNvGrpSpPr/>
          <p:nvPr/>
        </p:nvGrpSpPr>
        <p:grpSpPr>
          <a:xfrm rot="10800000">
            <a:off x="1" y="2949825"/>
            <a:ext cx="1393728" cy="2193670"/>
            <a:chOff x="-5" y="3169540"/>
            <a:chExt cx="1254142" cy="1973967"/>
          </a:xfrm>
        </p:grpSpPr>
        <p:sp>
          <p:nvSpPr>
            <p:cNvPr id="472" name="Google Shape;472;p23"/>
            <p:cNvSpPr/>
            <p:nvPr/>
          </p:nvSpPr>
          <p:spPr>
            <a:xfrm>
              <a:off x="624597" y="3169540"/>
              <a:ext cx="9161" cy="1973967"/>
            </a:xfrm>
            <a:custGeom>
              <a:rect b="b" l="l" r="r" t="t"/>
              <a:pathLst>
                <a:path extrusionOk="0" h="1973967" w="9161">
                  <a:moveTo>
                    <a:pt x="0" y="0"/>
                  </a:moveTo>
                  <a:lnTo>
                    <a:pt x="0" y="1973967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23"/>
            <p:cNvSpPr/>
            <p:nvPr/>
          </p:nvSpPr>
          <p:spPr>
            <a:xfrm>
              <a:off x="-5" y="3650423"/>
              <a:ext cx="1254142" cy="9168"/>
            </a:xfrm>
            <a:custGeom>
              <a:rect b="b" l="l" r="r" t="t"/>
              <a:pathLst>
                <a:path extrusionOk="0" h="9168" w="1254142">
                  <a:moveTo>
                    <a:pt x="1254143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549198" y="3559654"/>
              <a:ext cx="155737" cy="190703"/>
            </a:xfrm>
            <a:custGeom>
              <a:rect b="b" l="l" r="r" t="t"/>
              <a:pathLst>
                <a:path extrusionOk="0" h="190703" w="155737">
                  <a:moveTo>
                    <a:pt x="76036" y="16503"/>
                  </a:moveTo>
                  <a:lnTo>
                    <a:pt x="77869" y="0"/>
                  </a:lnTo>
                  <a:lnTo>
                    <a:pt x="79701" y="16503"/>
                  </a:lnTo>
                  <a:cubicBezTo>
                    <a:pt x="84281" y="56844"/>
                    <a:pt x="115429" y="88934"/>
                    <a:pt x="155737" y="95352"/>
                  </a:cubicBezTo>
                  <a:cubicBezTo>
                    <a:pt x="115429" y="101770"/>
                    <a:pt x="84281" y="133859"/>
                    <a:pt x="79701" y="174200"/>
                  </a:cubicBezTo>
                  <a:lnTo>
                    <a:pt x="77869" y="190704"/>
                  </a:lnTo>
                  <a:lnTo>
                    <a:pt x="76036" y="174200"/>
                  </a:lnTo>
                  <a:cubicBezTo>
                    <a:pt x="71456" y="133859"/>
                    <a:pt x="40308" y="101770"/>
                    <a:pt x="0" y="95352"/>
                  </a:cubicBezTo>
                  <a:cubicBezTo>
                    <a:pt x="40308" y="89851"/>
                    <a:pt x="70540" y="57761"/>
                    <a:pt x="76036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5" name="Google Shape;475;p23"/>
          <p:cNvGrpSpPr/>
          <p:nvPr/>
        </p:nvGrpSpPr>
        <p:grpSpPr>
          <a:xfrm>
            <a:off x="8155065" y="169559"/>
            <a:ext cx="369317" cy="739889"/>
            <a:chOff x="8246118" y="539509"/>
            <a:chExt cx="369317" cy="739889"/>
          </a:xfrm>
        </p:grpSpPr>
        <p:sp>
          <p:nvSpPr>
            <p:cNvPr id="476" name="Google Shape;476;p23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23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23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23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23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1" name="Google Shape;481;p23"/>
          <p:cNvGrpSpPr/>
          <p:nvPr/>
        </p:nvGrpSpPr>
        <p:grpSpPr>
          <a:xfrm>
            <a:off x="256513" y="1367250"/>
            <a:ext cx="194347" cy="505001"/>
            <a:chOff x="5025077" y="4050620"/>
            <a:chExt cx="272081" cy="706888"/>
          </a:xfrm>
        </p:grpSpPr>
        <p:sp>
          <p:nvSpPr>
            <p:cNvPr id="482" name="Google Shape;482;p23"/>
            <p:cNvSpPr/>
            <p:nvPr/>
          </p:nvSpPr>
          <p:spPr>
            <a:xfrm>
              <a:off x="5186310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5025077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5025077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23"/>
            <p:cNvSpPr/>
            <p:nvPr/>
          </p:nvSpPr>
          <p:spPr>
            <a:xfrm>
              <a:off x="5186310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23"/>
            <p:cNvSpPr/>
            <p:nvPr/>
          </p:nvSpPr>
          <p:spPr>
            <a:xfrm>
              <a:off x="5186310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5025077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5186310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5025077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0" name="Google Shape;490;p23"/>
          <p:cNvGrpSpPr/>
          <p:nvPr/>
        </p:nvGrpSpPr>
        <p:grpSpPr>
          <a:xfrm>
            <a:off x="7325164" y="301614"/>
            <a:ext cx="624636" cy="475772"/>
            <a:chOff x="6106825" y="306089"/>
            <a:chExt cx="1035194" cy="788486"/>
          </a:xfrm>
        </p:grpSpPr>
        <p:sp>
          <p:nvSpPr>
            <p:cNvPr id="491" name="Google Shape;491;p23"/>
            <p:cNvSpPr/>
            <p:nvPr/>
          </p:nvSpPr>
          <p:spPr>
            <a:xfrm>
              <a:off x="7098047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23"/>
            <p:cNvSpPr/>
            <p:nvPr/>
          </p:nvSpPr>
          <p:spPr>
            <a:xfrm>
              <a:off x="6850699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23"/>
            <p:cNvSpPr/>
            <p:nvPr/>
          </p:nvSpPr>
          <p:spPr>
            <a:xfrm>
              <a:off x="6602436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6354173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6106825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23"/>
            <p:cNvSpPr/>
            <p:nvPr/>
          </p:nvSpPr>
          <p:spPr>
            <a:xfrm>
              <a:off x="7098047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23"/>
            <p:cNvSpPr/>
            <p:nvPr/>
          </p:nvSpPr>
          <p:spPr>
            <a:xfrm>
              <a:off x="6850699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3"/>
            <p:cNvSpPr/>
            <p:nvPr/>
          </p:nvSpPr>
          <p:spPr>
            <a:xfrm>
              <a:off x="6602436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3"/>
            <p:cNvSpPr/>
            <p:nvPr/>
          </p:nvSpPr>
          <p:spPr>
            <a:xfrm>
              <a:off x="6354173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3"/>
            <p:cNvSpPr/>
            <p:nvPr/>
          </p:nvSpPr>
          <p:spPr>
            <a:xfrm>
              <a:off x="6106825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23"/>
            <p:cNvSpPr/>
            <p:nvPr/>
          </p:nvSpPr>
          <p:spPr>
            <a:xfrm>
              <a:off x="7098047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23"/>
            <p:cNvSpPr/>
            <p:nvPr/>
          </p:nvSpPr>
          <p:spPr>
            <a:xfrm>
              <a:off x="6850699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23"/>
            <p:cNvSpPr/>
            <p:nvPr/>
          </p:nvSpPr>
          <p:spPr>
            <a:xfrm>
              <a:off x="6602436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23"/>
            <p:cNvSpPr/>
            <p:nvPr/>
          </p:nvSpPr>
          <p:spPr>
            <a:xfrm>
              <a:off x="6354173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23"/>
            <p:cNvSpPr/>
            <p:nvPr/>
          </p:nvSpPr>
          <p:spPr>
            <a:xfrm>
              <a:off x="6106825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23"/>
            <p:cNvSpPr/>
            <p:nvPr/>
          </p:nvSpPr>
          <p:spPr>
            <a:xfrm>
              <a:off x="7098047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23"/>
            <p:cNvSpPr/>
            <p:nvPr/>
          </p:nvSpPr>
          <p:spPr>
            <a:xfrm>
              <a:off x="6850699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23"/>
            <p:cNvSpPr/>
            <p:nvPr/>
          </p:nvSpPr>
          <p:spPr>
            <a:xfrm>
              <a:off x="6602436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3"/>
            <p:cNvSpPr/>
            <p:nvPr/>
          </p:nvSpPr>
          <p:spPr>
            <a:xfrm>
              <a:off x="6354173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3"/>
            <p:cNvSpPr/>
            <p:nvPr/>
          </p:nvSpPr>
          <p:spPr>
            <a:xfrm>
              <a:off x="6106825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1" name="Google Shape;511;p23"/>
          <p:cNvGrpSpPr/>
          <p:nvPr/>
        </p:nvGrpSpPr>
        <p:grpSpPr>
          <a:xfrm>
            <a:off x="6702279" y="1590325"/>
            <a:ext cx="2440954" cy="3551189"/>
            <a:chOff x="6808150" y="1320878"/>
            <a:chExt cx="2335841" cy="3705331"/>
          </a:xfrm>
        </p:grpSpPr>
        <p:sp>
          <p:nvSpPr>
            <p:cNvPr id="512" name="Google Shape;512;p23"/>
            <p:cNvSpPr/>
            <p:nvPr/>
          </p:nvSpPr>
          <p:spPr>
            <a:xfrm>
              <a:off x="8466615" y="1320878"/>
              <a:ext cx="677376" cy="3705331"/>
            </a:xfrm>
            <a:custGeom>
              <a:rect b="b" l="l" r="r" t="t"/>
              <a:pathLst>
                <a:path extrusionOk="0" h="2052815" w="363692">
                  <a:moveTo>
                    <a:pt x="0" y="2052816"/>
                  </a:moveTo>
                  <a:lnTo>
                    <a:pt x="0" y="363987"/>
                  </a:lnTo>
                  <a:cubicBezTo>
                    <a:pt x="0" y="163198"/>
                    <a:pt x="163066" y="0"/>
                    <a:pt x="363692" y="0"/>
                  </a:cubicBezTo>
                  <a:lnTo>
                    <a:pt x="363692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23"/>
            <p:cNvSpPr/>
            <p:nvPr/>
          </p:nvSpPr>
          <p:spPr>
            <a:xfrm>
              <a:off x="6808150" y="4468910"/>
              <a:ext cx="2335839" cy="17075"/>
            </a:xfrm>
            <a:custGeom>
              <a:rect b="b" l="l" r="r" t="t"/>
              <a:pathLst>
                <a:path extrusionOk="0" h="9168" w="1254142">
                  <a:moveTo>
                    <a:pt x="0" y="0"/>
                  </a:moveTo>
                  <a:lnTo>
                    <a:pt x="1254143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23"/>
            <p:cNvSpPr/>
            <p:nvPr/>
          </p:nvSpPr>
          <p:spPr>
            <a:xfrm>
              <a:off x="8369159" y="4363494"/>
              <a:ext cx="186106" cy="227890"/>
            </a:xfrm>
            <a:custGeom>
              <a:rect b="b" l="l" r="r" t="t"/>
              <a:pathLst>
                <a:path extrusionOk="0" h="190703" w="155737">
                  <a:moveTo>
                    <a:pt x="79701" y="16503"/>
                  </a:moveTo>
                  <a:lnTo>
                    <a:pt x="77869" y="0"/>
                  </a:lnTo>
                  <a:lnTo>
                    <a:pt x="76037" y="16503"/>
                  </a:lnTo>
                  <a:cubicBezTo>
                    <a:pt x="71456" y="56844"/>
                    <a:pt x="40309" y="88934"/>
                    <a:pt x="0" y="95352"/>
                  </a:cubicBezTo>
                  <a:cubicBezTo>
                    <a:pt x="40309" y="101770"/>
                    <a:pt x="71456" y="133859"/>
                    <a:pt x="76037" y="174200"/>
                  </a:cubicBezTo>
                  <a:lnTo>
                    <a:pt x="77869" y="190704"/>
                  </a:lnTo>
                  <a:lnTo>
                    <a:pt x="79701" y="174200"/>
                  </a:lnTo>
                  <a:cubicBezTo>
                    <a:pt x="84281" y="133859"/>
                    <a:pt x="115429" y="101770"/>
                    <a:pt x="155737" y="95352"/>
                  </a:cubicBezTo>
                  <a:cubicBezTo>
                    <a:pt x="116345" y="89851"/>
                    <a:pt x="85198" y="57761"/>
                    <a:pt x="79701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5" name="Google Shape;515;p23"/>
          <p:cNvGrpSpPr/>
          <p:nvPr/>
        </p:nvGrpSpPr>
        <p:grpSpPr>
          <a:xfrm rot="2700000">
            <a:off x="-1243680" y="2341682"/>
            <a:ext cx="1695125" cy="1687735"/>
            <a:chOff x="5010334" y="-947702"/>
            <a:chExt cx="1842636" cy="1834885"/>
          </a:xfrm>
        </p:grpSpPr>
        <p:sp>
          <p:nvSpPr>
            <p:cNvPr id="516" name="Google Shape;516;p23"/>
            <p:cNvSpPr/>
            <p:nvPr/>
          </p:nvSpPr>
          <p:spPr>
            <a:xfrm>
              <a:off x="5010334" y="-947702"/>
              <a:ext cx="1460174" cy="1461729"/>
            </a:xfrm>
            <a:custGeom>
              <a:rect b="b" l="l" r="r" t="t"/>
              <a:pathLst>
                <a:path extrusionOk="0" h="1461729" w="1460174">
                  <a:moveTo>
                    <a:pt x="1435943" y="24250"/>
                  </a:moveTo>
                  <a:cubicBezTo>
                    <a:pt x="1538546" y="126937"/>
                    <a:pt x="1305857" y="526682"/>
                    <a:pt x="916514" y="917257"/>
                  </a:cubicBezTo>
                  <a:cubicBezTo>
                    <a:pt x="526254" y="1307834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2"/>
                  </a:cubicBezTo>
                  <a:cubicBezTo>
                    <a:pt x="933004" y="154443"/>
                    <a:pt x="1332424" y="-78436"/>
                    <a:pt x="1435943" y="2425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23"/>
            <p:cNvSpPr/>
            <p:nvPr/>
          </p:nvSpPr>
          <p:spPr>
            <a:xfrm rot="-2700000">
              <a:off x="4927090" y="-294536"/>
              <a:ext cx="1998192" cy="528391"/>
            </a:xfrm>
            <a:custGeom>
              <a:rect b="b" l="l" r="r" t="t"/>
              <a:pathLst>
                <a:path extrusionOk="0" h="528097" w="1997081">
                  <a:moveTo>
                    <a:pt x="1997082" y="264049"/>
                  </a:moveTo>
                  <a:cubicBezTo>
                    <a:pt x="1997082" y="409879"/>
                    <a:pt x="1550020" y="528097"/>
                    <a:pt x="998541" y="528097"/>
                  </a:cubicBezTo>
                  <a:cubicBezTo>
                    <a:pt x="447062" y="528097"/>
                    <a:pt x="0" y="409879"/>
                    <a:pt x="0" y="264049"/>
                  </a:cubicBezTo>
                  <a:cubicBezTo>
                    <a:pt x="0" y="118219"/>
                    <a:pt x="447062" y="0"/>
                    <a:pt x="998541" y="0"/>
                  </a:cubicBezTo>
                  <a:cubicBezTo>
                    <a:pt x="1550020" y="0"/>
                    <a:pt x="1997082" y="118219"/>
                    <a:pt x="1997082" y="26404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23"/>
            <p:cNvSpPr/>
            <p:nvPr/>
          </p:nvSpPr>
          <p:spPr>
            <a:xfrm>
              <a:off x="5392797" y="-574546"/>
              <a:ext cx="1460173" cy="1461729"/>
            </a:xfrm>
            <a:custGeom>
              <a:rect b="b" l="l" r="r" t="t"/>
              <a:pathLst>
                <a:path extrusionOk="0" h="1461729" w="1460173">
                  <a:moveTo>
                    <a:pt x="1435943" y="24251"/>
                  </a:moveTo>
                  <a:cubicBezTo>
                    <a:pt x="1538546" y="126937"/>
                    <a:pt x="1305856" y="526681"/>
                    <a:pt x="916513" y="917257"/>
                  </a:cubicBezTo>
                  <a:cubicBezTo>
                    <a:pt x="526254" y="1307833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1"/>
                  </a:cubicBezTo>
                  <a:cubicBezTo>
                    <a:pt x="933919" y="154442"/>
                    <a:pt x="1333339" y="-78436"/>
                    <a:pt x="1435943" y="2425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" name="Google Shape;519;p23"/>
          <p:cNvGrpSpPr/>
          <p:nvPr/>
        </p:nvGrpSpPr>
        <p:grpSpPr>
          <a:xfrm>
            <a:off x="-1" y="-673507"/>
            <a:ext cx="1220123" cy="1450333"/>
            <a:chOff x="-1" y="-673507"/>
            <a:chExt cx="1220123" cy="1450333"/>
          </a:xfrm>
        </p:grpSpPr>
        <p:sp>
          <p:nvSpPr>
            <p:cNvPr id="520" name="Google Shape;520;p23"/>
            <p:cNvSpPr/>
            <p:nvPr/>
          </p:nvSpPr>
          <p:spPr>
            <a:xfrm rot="-5400000">
              <a:off x="22292" y="-676657"/>
              <a:ext cx="1176000" cy="1182300"/>
            </a:xfrm>
            <a:prstGeom prst="chord">
              <a:avLst>
                <a:gd fmla="val 5371555" name="adj1"/>
                <a:gd fmla="val 1620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1" name="Google Shape;521;p23"/>
            <p:cNvSpPr/>
            <p:nvPr/>
          </p:nvSpPr>
          <p:spPr>
            <a:xfrm>
              <a:off x="-1" y="-443586"/>
              <a:ext cx="1220123" cy="1220412"/>
            </a:xfrm>
            <a:custGeom>
              <a:rect b="b" l="l" r="r" t="t"/>
              <a:pathLst>
                <a:path extrusionOk="0" h="1595310" w="1594932">
                  <a:moveTo>
                    <a:pt x="227193" y="1350513"/>
                  </a:moveTo>
                  <a:lnTo>
                    <a:pt x="223529" y="1350513"/>
                  </a:lnTo>
                  <a:cubicBezTo>
                    <a:pt x="228109" y="1355097"/>
                    <a:pt x="231774" y="1358764"/>
                    <a:pt x="236354" y="1363348"/>
                  </a:cubicBezTo>
                  <a:lnTo>
                    <a:pt x="236354" y="1359681"/>
                  </a:lnTo>
                  <a:lnTo>
                    <a:pt x="505688" y="1359681"/>
                  </a:lnTo>
                  <a:lnTo>
                    <a:pt x="505688" y="1540300"/>
                  </a:lnTo>
                  <a:cubicBezTo>
                    <a:pt x="508436" y="1541216"/>
                    <a:pt x="512101" y="1542133"/>
                    <a:pt x="514849" y="1543967"/>
                  </a:cubicBezTo>
                  <a:lnTo>
                    <a:pt x="514849" y="1360598"/>
                  </a:lnTo>
                  <a:lnTo>
                    <a:pt x="785099" y="1360598"/>
                  </a:lnTo>
                  <a:lnTo>
                    <a:pt x="785099" y="1595310"/>
                  </a:lnTo>
                  <a:cubicBezTo>
                    <a:pt x="787847" y="1595310"/>
                    <a:pt x="791512" y="1595310"/>
                    <a:pt x="794260" y="1595310"/>
                  </a:cubicBezTo>
                  <a:lnTo>
                    <a:pt x="794260" y="1360598"/>
                  </a:lnTo>
                  <a:lnTo>
                    <a:pt x="1064510" y="1360598"/>
                  </a:lnTo>
                  <a:lnTo>
                    <a:pt x="1064510" y="1549468"/>
                  </a:lnTo>
                  <a:cubicBezTo>
                    <a:pt x="1067258" y="1548551"/>
                    <a:pt x="1070923" y="1547634"/>
                    <a:pt x="1073671" y="1545801"/>
                  </a:cubicBezTo>
                  <a:lnTo>
                    <a:pt x="1073671" y="1359681"/>
                  </a:lnTo>
                  <a:lnTo>
                    <a:pt x="1343921" y="1359681"/>
                  </a:lnTo>
                  <a:lnTo>
                    <a:pt x="1343921" y="1377101"/>
                  </a:lnTo>
                  <a:cubicBezTo>
                    <a:pt x="1346669" y="1374351"/>
                    <a:pt x="1350334" y="1371600"/>
                    <a:pt x="1353082" y="1368849"/>
                  </a:cubicBezTo>
                  <a:lnTo>
                    <a:pt x="1353082" y="1359681"/>
                  </a:lnTo>
                  <a:lnTo>
                    <a:pt x="1362243" y="1359681"/>
                  </a:lnTo>
                  <a:cubicBezTo>
                    <a:pt x="1364991" y="1356931"/>
                    <a:pt x="1367739" y="1353263"/>
                    <a:pt x="1371404" y="1350513"/>
                  </a:cubicBezTo>
                  <a:lnTo>
                    <a:pt x="1353082" y="1350513"/>
                  </a:lnTo>
                  <a:lnTo>
                    <a:pt x="1353082" y="1080043"/>
                  </a:lnTo>
                  <a:lnTo>
                    <a:pt x="1542715" y="1080043"/>
                  </a:lnTo>
                  <a:cubicBezTo>
                    <a:pt x="1543631" y="1077293"/>
                    <a:pt x="1545463" y="1073626"/>
                    <a:pt x="1546379" y="1070875"/>
                  </a:cubicBezTo>
                  <a:lnTo>
                    <a:pt x="1353998" y="1070875"/>
                  </a:lnTo>
                  <a:lnTo>
                    <a:pt x="1353998" y="801322"/>
                  </a:lnTo>
                  <a:lnTo>
                    <a:pt x="1594933" y="801322"/>
                  </a:lnTo>
                  <a:cubicBezTo>
                    <a:pt x="1594933" y="800406"/>
                    <a:pt x="1594933" y="799489"/>
                    <a:pt x="1594933" y="797655"/>
                  </a:cubicBezTo>
                  <a:cubicBezTo>
                    <a:pt x="1594933" y="795821"/>
                    <a:pt x="1594933" y="793988"/>
                    <a:pt x="1594933" y="792154"/>
                  </a:cubicBezTo>
                  <a:lnTo>
                    <a:pt x="1353998" y="792154"/>
                  </a:lnTo>
                  <a:lnTo>
                    <a:pt x="1353998" y="521685"/>
                  </a:lnTo>
                  <a:lnTo>
                    <a:pt x="1545463" y="521685"/>
                  </a:lnTo>
                  <a:cubicBezTo>
                    <a:pt x="1544547" y="518934"/>
                    <a:pt x="1543631" y="515267"/>
                    <a:pt x="1541799" y="512516"/>
                  </a:cubicBezTo>
                  <a:lnTo>
                    <a:pt x="1353082" y="512516"/>
                  </a:lnTo>
                  <a:lnTo>
                    <a:pt x="1353082" y="242047"/>
                  </a:lnTo>
                  <a:lnTo>
                    <a:pt x="1368656" y="242047"/>
                  </a:lnTo>
                  <a:cubicBezTo>
                    <a:pt x="1365907" y="239296"/>
                    <a:pt x="1363159" y="235629"/>
                    <a:pt x="1359495" y="232879"/>
                  </a:cubicBezTo>
                  <a:lnTo>
                    <a:pt x="1353082" y="232879"/>
                  </a:lnTo>
                  <a:lnTo>
                    <a:pt x="1353082" y="226461"/>
                  </a:lnTo>
                  <a:cubicBezTo>
                    <a:pt x="1350334" y="223710"/>
                    <a:pt x="1346669" y="220960"/>
                    <a:pt x="1343921" y="218209"/>
                  </a:cubicBezTo>
                  <a:lnTo>
                    <a:pt x="1343921" y="233795"/>
                  </a:lnTo>
                  <a:lnTo>
                    <a:pt x="1073671" y="233795"/>
                  </a:lnTo>
                  <a:lnTo>
                    <a:pt x="1073671" y="50426"/>
                  </a:lnTo>
                  <a:cubicBezTo>
                    <a:pt x="1070923" y="49510"/>
                    <a:pt x="1067258" y="48593"/>
                    <a:pt x="1064510" y="46759"/>
                  </a:cubicBezTo>
                  <a:lnTo>
                    <a:pt x="1064510" y="232879"/>
                  </a:lnTo>
                  <a:lnTo>
                    <a:pt x="794260" y="232879"/>
                  </a:lnTo>
                  <a:lnTo>
                    <a:pt x="794260" y="0"/>
                  </a:lnTo>
                  <a:cubicBezTo>
                    <a:pt x="791512" y="0"/>
                    <a:pt x="787847" y="0"/>
                    <a:pt x="785099" y="0"/>
                  </a:cubicBezTo>
                  <a:lnTo>
                    <a:pt x="785099" y="232879"/>
                  </a:lnTo>
                  <a:lnTo>
                    <a:pt x="514849" y="232879"/>
                  </a:lnTo>
                  <a:lnTo>
                    <a:pt x="514849" y="51343"/>
                  </a:lnTo>
                  <a:cubicBezTo>
                    <a:pt x="512101" y="52260"/>
                    <a:pt x="508436" y="53177"/>
                    <a:pt x="505688" y="55011"/>
                  </a:cubicBezTo>
                  <a:lnTo>
                    <a:pt x="505688" y="232879"/>
                  </a:lnTo>
                  <a:lnTo>
                    <a:pt x="235438" y="232879"/>
                  </a:lnTo>
                  <a:lnTo>
                    <a:pt x="235438" y="231962"/>
                  </a:lnTo>
                  <a:cubicBezTo>
                    <a:pt x="231774" y="235629"/>
                    <a:pt x="229025" y="239296"/>
                    <a:pt x="225361" y="242047"/>
                  </a:cubicBezTo>
                  <a:lnTo>
                    <a:pt x="226277" y="242047"/>
                  </a:lnTo>
                  <a:lnTo>
                    <a:pt x="226277" y="512516"/>
                  </a:lnTo>
                  <a:lnTo>
                    <a:pt x="52218" y="512516"/>
                  </a:lnTo>
                  <a:cubicBezTo>
                    <a:pt x="51302" y="515267"/>
                    <a:pt x="49470" y="518934"/>
                    <a:pt x="48553" y="521685"/>
                  </a:cubicBezTo>
                  <a:lnTo>
                    <a:pt x="226277" y="521685"/>
                  </a:lnTo>
                  <a:lnTo>
                    <a:pt x="226277" y="792154"/>
                  </a:lnTo>
                  <a:lnTo>
                    <a:pt x="0" y="792154"/>
                  </a:lnTo>
                  <a:cubicBezTo>
                    <a:pt x="0" y="793988"/>
                    <a:pt x="0" y="795821"/>
                    <a:pt x="0" y="797655"/>
                  </a:cubicBezTo>
                  <a:cubicBezTo>
                    <a:pt x="0" y="798572"/>
                    <a:pt x="0" y="799489"/>
                    <a:pt x="0" y="801322"/>
                  </a:cubicBezTo>
                  <a:lnTo>
                    <a:pt x="226277" y="801322"/>
                  </a:lnTo>
                  <a:lnTo>
                    <a:pt x="226277" y="1071792"/>
                  </a:lnTo>
                  <a:lnTo>
                    <a:pt x="47637" y="1071792"/>
                  </a:lnTo>
                  <a:cubicBezTo>
                    <a:pt x="48553" y="1074542"/>
                    <a:pt x="49470" y="1078210"/>
                    <a:pt x="51302" y="1080960"/>
                  </a:cubicBezTo>
                  <a:lnTo>
                    <a:pt x="226277" y="1080960"/>
                  </a:lnTo>
                  <a:lnTo>
                    <a:pt x="226277" y="1350513"/>
                  </a:lnTo>
                  <a:close/>
                  <a:moveTo>
                    <a:pt x="1073671" y="242964"/>
                  </a:moveTo>
                  <a:lnTo>
                    <a:pt x="1343921" y="242964"/>
                  </a:lnTo>
                  <a:lnTo>
                    <a:pt x="1343921" y="513433"/>
                  </a:lnTo>
                  <a:lnTo>
                    <a:pt x="1073671" y="513433"/>
                  </a:lnTo>
                  <a:lnTo>
                    <a:pt x="1073671" y="242964"/>
                  </a:lnTo>
                  <a:close/>
                  <a:moveTo>
                    <a:pt x="1073671" y="521685"/>
                  </a:moveTo>
                  <a:lnTo>
                    <a:pt x="1343921" y="521685"/>
                  </a:lnTo>
                  <a:lnTo>
                    <a:pt x="1343921" y="792154"/>
                  </a:lnTo>
                  <a:lnTo>
                    <a:pt x="1073671" y="792154"/>
                  </a:lnTo>
                  <a:lnTo>
                    <a:pt x="1073671" y="521685"/>
                  </a:lnTo>
                  <a:close/>
                  <a:moveTo>
                    <a:pt x="1073671" y="801322"/>
                  </a:moveTo>
                  <a:lnTo>
                    <a:pt x="1343921" y="801322"/>
                  </a:lnTo>
                  <a:lnTo>
                    <a:pt x="1343921" y="1071792"/>
                  </a:lnTo>
                  <a:lnTo>
                    <a:pt x="1073671" y="1071792"/>
                  </a:lnTo>
                  <a:lnTo>
                    <a:pt x="1073671" y="801322"/>
                  </a:lnTo>
                  <a:close/>
                  <a:moveTo>
                    <a:pt x="1073671" y="1080960"/>
                  </a:moveTo>
                  <a:lnTo>
                    <a:pt x="1343921" y="1080960"/>
                  </a:lnTo>
                  <a:lnTo>
                    <a:pt x="1343921" y="1351429"/>
                  </a:lnTo>
                  <a:lnTo>
                    <a:pt x="1073671" y="1351429"/>
                  </a:lnTo>
                  <a:lnTo>
                    <a:pt x="1073671" y="1080960"/>
                  </a:lnTo>
                  <a:close/>
                  <a:moveTo>
                    <a:pt x="794260" y="242964"/>
                  </a:moveTo>
                  <a:lnTo>
                    <a:pt x="1064510" y="242964"/>
                  </a:lnTo>
                  <a:lnTo>
                    <a:pt x="1064510" y="513433"/>
                  </a:lnTo>
                  <a:lnTo>
                    <a:pt x="794260" y="513433"/>
                  </a:lnTo>
                  <a:lnTo>
                    <a:pt x="794260" y="242964"/>
                  </a:lnTo>
                  <a:close/>
                  <a:moveTo>
                    <a:pt x="794260" y="521685"/>
                  </a:moveTo>
                  <a:lnTo>
                    <a:pt x="1064510" y="521685"/>
                  </a:lnTo>
                  <a:lnTo>
                    <a:pt x="1064510" y="792154"/>
                  </a:lnTo>
                  <a:lnTo>
                    <a:pt x="794260" y="792154"/>
                  </a:lnTo>
                  <a:lnTo>
                    <a:pt x="794260" y="521685"/>
                  </a:lnTo>
                  <a:close/>
                  <a:moveTo>
                    <a:pt x="794260" y="801322"/>
                  </a:moveTo>
                  <a:lnTo>
                    <a:pt x="1064510" y="801322"/>
                  </a:lnTo>
                  <a:lnTo>
                    <a:pt x="1064510" y="1071792"/>
                  </a:lnTo>
                  <a:lnTo>
                    <a:pt x="794260" y="1071792"/>
                  </a:lnTo>
                  <a:lnTo>
                    <a:pt x="794260" y="801322"/>
                  </a:lnTo>
                  <a:close/>
                  <a:moveTo>
                    <a:pt x="794260" y="1080960"/>
                  </a:moveTo>
                  <a:lnTo>
                    <a:pt x="1064510" y="1080960"/>
                  </a:lnTo>
                  <a:lnTo>
                    <a:pt x="1064510" y="1351429"/>
                  </a:lnTo>
                  <a:lnTo>
                    <a:pt x="794260" y="1351429"/>
                  </a:lnTo>
                  <a:lnTo>
                    <a:pt x="794260" y="1080960"/>
                  </a:lnTo>
                  <a:close/>
                  <a:moveTo>
                    <a:pt x="514849" y="242964"/>
                  </a:moveTo>
                  <a:lnTo>
                    <a:pt x="785099" y="242964"/>
                  </a:lnTo>
                  <a:lnTo>
                    <a:pt x="785099" y="513433"/>
                  </a:lnTo>
                  <a:lnTo>
                    <a:pt x="514849" y="513433"/>
                  </a:lnTo>
                  <a:lnTo>
                    <a:pt x="514849" y="242964"/>
                  </a:lnTo>
                  <a:close/>
                  <a:moveTo>
                    <a:pt x="514849" y="521685"/>
                  </a:moveTo>
                  <a:lnTo>
                    <a:pt x="785099" y="521685"/>
                  </a:lnTo>
                  <a:lnTo>
                    <a:pt x="785099" y="792154"/>
                  </a:lnTo>
                  <a:lnTo>
                    <a:pt x="514849" y="792154"/>
                  </a:lnTo>
                  <a:lnTo>
                    <a:pt x="514849" y="521685"/>
                  </a:lnTo>
                  <a:close/>
                  <a:moveTo>
                    <a:pt x="514849" y="801322"/>
                  </a:moveTo>
                  <a:lnTo>
                    <a:pt x="785099" y="801322"/>
                  </a:lnTo>
                  <a:lnTo>
                    <a:pt x="785099" y="1071792"/>
                  </a:lnTo>
                  <a:lnTo>
                    <a:pt x="514849" y="1071792"/>
                  </a:lnTo>
                  <a:lnTo>
                    <a:pt x="514849" y="801322"/>
                  </a:lnTo>
                  <a:close/>
                  <a:moveTo>
                    <a:pt x="514849" y="1080960"/>
                  </a:moveTo>
                  <a:lnTo>
                    <a:pt x="785099" y="1080960"/>
                  </a:lnTo>
                  <a:lnTo>
                    <a:pt x="785099" y="1351429"/>
                  </a:lnTo>
                  <a:lnTo>
                    <a:pt x="514849" y="1351429"/>
                  </a:lnTo>
                  <a:lnTo>
                    <a:pt x="514849" y="1080960"/>
                  </a:lnTo>
                  <a:close/>
                  <a:moveTo>
                    <a:pt x="236354" y="242964"/>
                  </a:moveTo>
                  <a:lnTo>
                    <a:pt x="505688" y="242964"/>
                  </a:lnTo>
                  <a:lnTo>
                    <a:pt x="505688" y="513433"/>
                  </a:lnTo>
                  <a:lnTo>
                    <a:pt x="235438" y="513433"/>
                  </a:lnTo>
                  <a:lnTo>
                    <a:pt x="235438" y="242964"/>
                  </a:lnTo>
                  <a:close/>
                  <a:moveTo>
                    <a:pt x="236354" y="521685"/>
                  </a:moveTo>
                  <a:lnTo>
                    <a:pt x="505688" y="521685"/>
                  </a:lnTo>
                  <a:lnTo>
                    <a:pt x="505688" y="792154"/>
                  </a:lnTo>
                  <a:lnTo>
                    <a:pt x="235438" y="792154"/>
                  </a:lnTo>
                  <a:lnTo>
                    <a:pt x="235438" y="521685"/>
                  </a:lnTo>
                  <a:close/>
                  <a:moveTo>
                    <a:pt x="236354" y="801322"/>
                  </a:moveTo>
                  <a:lnTo>
                    <a:pt x="505688" y="801322"/>
                  </a:lnTo>
                  <a:lnTo>
                    <a:pt x="505688" y="1071792"/>
                  </a:lnTo>
                  <a:lnTo>
                    <a:pt x="235438" y="1071792"/>
                  </a:lnTo>
                  <a:lnTo>
                    <a:pt x="235438" y="801322"/>
                  </a:lnTo>
                  <a:close/>
                  <a:moveTo>
                    <a:pt x="236354" y="1080960"/>
                  </a:moveTo>
                  <a:lnTo>
                    <a:pt x="505688" y="1080960"/>
                  </a:lnTo>
                  <a:lnTo>
                    <a:pt x="505688" y="1351429"/>
                  </a:lnTo>
                  <a:lnTo>
                    <a:pt x="235438" y="1351429"/>
                  </a:lnTo>
                  <a:lnTo>
                    <a:pt x="235438" y="10809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2" name="Google Shape;522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" name="Google Shape;524;p24"/>
          <p:cNvGrpSpPr/>
          <p:nvPr/>
        </p:nvGrpSpPr>
        <p:grpSpPr>
          <a:xfrm>
            <a:off x="1" y="0"/>
            <a:ext cx="1393728" cy="2193670"/>
            <a:chOff x="-5" y="3169540"/>
            <a:chExt cx="1254142" cy="1973967"/>
          </a:xfrm>
        </p:grpSpPr>
        <p:sp>
          <p:nvSpPr>
            <p:cNvPr id="525" name="Google Shape;525;p24"/>
            <p:cNvSpPr/>
            <p:nvPr/>
          </p:nvSpPr>
          <p:spPr>
            <a:xfrm>
              <a:off x="416620" y="3169540"/>
              <a:ext cx="9161" cy="1973967"/>
            </a:xfrm>
            <a:custGeom>
              <a:rect b="b" l="l" r="r" t="t"/>
              <a:pathLst>
                <a:path extrusionOk="0" h="1973967" w="9161">
                  <a:moveTo>
                    <a:pt x="0" y="0"/>
                  </a:moveTo>
                  <a:lnTo>
                    <a:pt x="0" y="1973967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4"/>
            <p:cNvSpPr/>
            <p:nvPr/>
          </p:nvSpPr>
          <p:spPr>
            <a:xfrm>
              <a:off x="-5" y="3550472"/>
              <a:ext cx="1254142" cy="9168"/>
            </a:xfrm>
            <a:custGeom>
              <a:rect b="b" l="l" r="r" t="t"/>
              <a:pathLst>
                <a:path extrusionOk="0" h="9168" w="1254142">
                  <a:moveTo>
                    <a:pt x="1254143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4"/>
            <p:cNvSpPr/>
            <p:nvPr/>
          </p:nvSpPr>
          <p:spPr>
            <a:xfrm>
              <a:off x="343335" y="3459715"/>
              <a:ext cx="155737" cy="190703"/>
            </a:xfrm>
            <a:custGeom>
              <a:rect b="b" l="l" r="r" t="t"/>
              <a:pathLst>
                <a:path extrusionOk="0" h="190703" w="155737">
                  <a:moveTo>
                    <a:pt x="76036" y="16503"/>
                  </a:moveTo>
                  <a:lnTo>
                    <a:pt x="77869" y="0"/>
                  </a:lnTo>
                  <a:lnTo>
                    <a:pt x="79701" y="16503"/>
                  </a:lnTo>
                  <a:cubicBezTo>
                    <a:pt x="84281" y="56844"/>
                    <a:pt x="115429" y="88934"/>
                    <a:pt x="155737" y="95352"/>
                  </a:cubicBezTo>
                  <a:cubicBezTo>
                    <a:pt x="115429" y="101770"/>
                    <a:pt x="84281" y="133859"/>
                    <a:pt x="79701" y="174200"/>
                  </a:cubicBezTo>
                  <a:lnTo>
                    <a:pt x="77869" y="190704"/>
                  </a:lnTo>
                  <a:lnTo>
                    <a:pt x="76036" y="174200"/>
                  </a:lnTo>
                  <a:cubicBezTo>
                    <a:pt x="71456" y="133859"/>
                    <a:pt x="40308" y="101770"/>
                    <a:pt x="0" y="95352"/>
                  </a:cubicBezTo>
                  <a:cubicBezTo>
                    <a:pt x="40308" y="89851"/>
                    <a:pt x="70540" y="57761"/>
                    <a:pt x="76036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8" name="Google Shape;528;p24"/>
          <p:cNvGrpSpPr/>
          <p:nvPr/>
        </p:nvGrpSpPr>
        <p:grpSpPr>
          <a:xfrm>
            <a:off x="7267069" y="2071869"/>
            <a:ext cx="1877091" cy="3072458"/>
            <a:chOff x="6808150" y="1320878"/>
            <a:chExt cx="2335852" cy="3823368"/>
          </a:xfrm>
        </p:grpSpPr>
        <p:sp>
          <p:nvSpPr>
            <p:cNvPr id="529" name="Google Shape;529;p24"/>
            <p:cNvSpPr/>
            <p:nvPr/>
          </p:nvSpPr>
          <p:spPr>
            <a:xfrm>
              <a:off x="8466626" y="1320878"/>
              <a:ext cx="677376" cy="3823368"/>
            </a:xfrm>
            <a:custGeom>
              <a:rect b="b" l="l" r="r" t="t"/>
              <a:pathLst>
                <a:path extrusionOk="0" h="2052815" w="363692">
                  <a:moveTo>
                    <a:pt x="0" y="2052816"/>
                  </a:moveTo>
                  <a:lnTo>
                    <a:pt x="0" y="363987"/>
                  </a:lnTo>
                  <a:cubicBezTo>
                    <a:pt x="0" y="163198"/>
                    <a:pt x="163066" y="0"/>
                    <a:pt x="363692" y="0"/>
                  </a:cubicBezTo>
                  <a:lnTo>
                    <a:pt x="363692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24"/>
            <p:cNvSpPr/>
            <p:nvPr/>
          </p:nvSpPr>
          <p:spPr>
            <a:xfrm>
              <a:off x="6808150" y="4693068"/>
              <a:ext cx="2335839" cy="17075"/>
            </a:xfrm>
            <a:custGeom>
              <a:rect b="b" l="l" r="r" t="t"/>
              <a:pathLst>
                <a:path extrusionOk="0" h="9168" w="1254142">
                  <a:moveTo>
                    <a:pt x="0" y="0"/>
                  </a:moveTo>
                  <a:lnTo>
                    <a:pt x="1254143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24"/>
            <p:cNvSpPr/>
            <p:nvPr/>
          </p:nvSpPr>
          <p:spPr>
            <a:xfrm>
              <a:off x="8323424" y="4524007"/>
              <a:ext cx="290060" cy="355184"/>
            </a:xfrm>
            <a:custGeom>
              <a:rect b="b" l="l" r="r" t="t"/>
              <a:pathLst>
                <a:path extrusionOk="0" h="190703" w="155737">
                  <a:moveTo>
                    <a:pt x="79701" y="16503"/>
                  </a:moveTo>
                  <a:lnTo>
                    <a:pt x="77869" y="0"/>
                  </a:lnTo>
                  <a:lnTo>
                    <a:pt x="76037" y="16503"/>
                  </a:lnTo>
                  <a:cubicBezTo>
                    <a:pt x="71456" y="56844"/>
                    <a:pt x="40309" y="88934"/>
                    <a:pt x="0" y="95352"/>
                  </a:cubicBezTo>
                  <a:cubicBezTo>
                    <a:pt x="40309" y="101770"/>
                    <a:pt x="71456" y="133859"/>
                    <a:pt x="76037" y="174200"/>
                  </a:cubicBezTo>
                  <a:lnTo>
                    <a:pt x="77869" y="190704"/>
                  </a:lnTo>
                  <a:lnTo>
                    <a:pt x="79701" y="174200"/>
                  </a:lnTo>
                  <a:cubicBezTo>
                    <a:pt x="84281" y="133859"/>
                    <a:pt x="115429" y="101770"/>
                    <a:pt x="155737" y="95352"/>
                  </a:cubicBezTo>
                  <a:cubicBezTo>
                    <a:pt x="116345" y="89851"/>
                    <a:pt x="85198" y="57761"/>
                    <a:pt x="79701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2" name="Google Shape;532;p24"/>
          <p:cNvGrpSpPr/>
          <p:nvPr/>
        </p:nvGrpSpPr>
        <p:grpSpPr>
          <a:xfrm rot="10800000">
            <a:off x="255165" y="4234060"/>
            <a:ext cx="369317" cy="739889"/>
            <a:chOff x="8246118" y="539509"/>
            <a:chExt cx="369317" cy="739889"/>
          </a:xfrm>
        </p:grpSpPr>
        <p:sp>
          <p:nvSpPr>
            <p:cNvPr id="533" name="Google Shape;533;p24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24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24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24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24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8" name="Google Shape;538;p24"/>
          <p:cNvGrpSpPr/>
          <p:nvPr/>
        </p:nvGrpSpPr>
        <p:grpSpPr>
          <a:xfrm rot="5400000">
            <a:off x="8473414" y="1347214"/>
            <a:ext cx="624636" cy="475772"/>
            <a:chOff x="6106825" y="306089"/>
            <a:chExt cx="1035194" cy="788486"/>
          </a:xfrm>
        </p:grpSpPr>
        <p:sp>
          <p:nvSpPr>
            <p:cNvPr id="539" name="Google Shape;539;p24"/>
            <p:cNvSpPr/>
            <p:nvPr/>
          </p:nvSpPr>
          <p:spPr>
            <a:xfrm>
              <a:off x="7098047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24"/>
            <p:cNvSpPr/>
            <p:nvPr/>
          </p:nvSpPr>
          <p:spPr>
            <a:xfrm>
              <a:off x="6850699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24"/>
            <p:cNvSpPr/>
            <p:nvPr/>
          </p:nvSpPr>
          <p:spPr>
            <a:xfrm>
              <a:off x="6602436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24"/>
            <p:cNvSpPr/>
            <p:nvPr/>
          </p:nvSpPr>
          <p:spPr>
            <a:xfrm>
              <a:off x="6354173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24"/>
            <p:cNvSpPr/>
            <p:nvPr/>
          </p:nvSpPr>
          <p:spPr>
            <a:xfrm>
              <a:off x="6106825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24"/>
            <p:cNvSpPr/>
            <p:nvPr/>
          </p:nvSpPr>
          <p:spPr>
            <a:xfrm>
              <a:off x="7098047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24"/>
            <p:cNvSpPr/>
            <p:nvPr/>
          </p:nvSpPr>
          <p:spPr>
            <a:xfrm>
              <a:off x="6850699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24"/>
            <p:cNvSpPr/>
            <p:nvPr/>
          </p:nvSpPr>
          <p:spPr>
            <a:xfrm>
              <a:off x="6602436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24"/>
            <p:cNvSpPr/>
            <p:nvPr/>
          </p:nvSpPr>
          <p:spPr>
            <a:xfrm>
              <a:off x="6354173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24"/>
            <p:cNvSpPr/>
            <p:nvPr/>
          </p:nvSpPr>
          <p:spPr>
            <a:xfrm>
              <a:off x="6106825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24"/>
            <p:cNvSpPr/>
            <p:nvPr/>
          </p:nvSpPr>
          <p:spPr>
            <a:xfrm>
              <a:off x="7098047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24"/>
            <p:cNvSpPr/>
            <p:nvPr/>
          </p:nvSpPr>
          <p:spPr>
            <a:xfrm>
              <a:off x="6850699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24"/>
            <p:cNvSpPr/>
            <p:nvPr/>
          </p:nvSpPr>
          <p:spPr>
            <a:xfrm>
              <a:off x="6602436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24"/>
            <p:cNvSpPr/>
            <p:nvPr/>
          </p:nvSpPr>
          <p:spPr>
            <a:xfrm>
              <a:off x="6354173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24"/>
            <p:cNvSpPr/>
            <p:nvPr/>
          </p:nvSpPr>
          <p:spPr>
            <a:xfrm>
              <a:off x="6106825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24"/>
            <p:cNvSpPr/>
            <p:nvPr/>
          </p:nvSpPr>
          <p:spPr>
            <a:xfrm>
              <a:off x="7098047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24"/>
            <p:cNvSpPr/>
            <p:nvPr/>
          </p:nvSpPr>
          <p:spPr>
            <a:xfrm>
              <a:off x="6850699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24"/>
            <p:cNvSpPr/>
            <p:nvPr/>
          </p:nvSpPr>
          <p:spPr>
            <a:xfrm>
              <a:off x="6602436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24"/>
            <p:cNvSpPr/>
            <p:nvPr/>
          </p:nvSpPr>
          <p:spPr>
            <a:xfrm>
              <a:off x="6354173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24"/>
            <p:cNvSpPr/>
            <p:nvPr/>
          </p:nvSpPr>
          <p:spPr>
            <a:xfrm>
              <a:off x="6106825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9" name="Google Shape;559;p24"/>
          <p:cNvGrpSpPr/>
          <p:nvPr/>
        </p:nvGrpSpPr>
        <p:grpSpPr>
          <a:xfrm>
            <a:off x="-1217835" y="2330788"/>
            <a:ext cx="1695041" cy="1687727"/>
            <a:chOff x="5010334" y="-947702"/>
            <a:chExt cx="1842636" cy="1834885"/>
          </a:xfrm>
        </p:grpSpPr>
        <p:sp>
          <p:nvSpPr>
            <p:cNvPr id="560" name="Google Shape;560;p24"/>
            <p:cNvSpPr/>
            <p:nvPr/>
          </p:nvSpPr>
          <p:spPr>
            <a:xfrm>
              <a:off x="5010334" y="-947702"/>
              <a:ext cx="1460174" cy="1461729"/>
            </a:xfrm>
            <a:custGeom>
              <a:rect b="b" l="l" r="r" t="t"/>
              <a:pathLst>
                <a:path extrusionOk="0" h="1461729" w="1460174">
                  <a:moveTo>
                    <a:pt x="1435943" y="24250"/>
                  </a:moveTo>
                  <a:cubicBezTo>
                    <a:pt x="1538546" y="126937"/>
                    <a:pt x="1305857" y="526682"/>
                    <a:pt x="916514" y="917257"/>
                  </a:cubicBezTo>
                  <a:cubicBezTo>
                    <a:pt x="526254" y="1307834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2"/>
                  </a:cubicBezTo>
                  <a:cubicBezTo>
                    <a:pt x="933004" y="154443"/>
                    <a:pt x="1332424" y="-78436"/>
                    <a:pt x="1435943" y="2425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24"/>
            <p:cNvSpPr/>
            <p:nvPr/>
          </p:nvSpPr>
          <p:spPr>
            <a:xfrm rot="-2700000">
              <a:off x="4927090" y="-294536"/>
              <a:ext cx="1998192" cy="528391"/>
            </a:xfrm>
            <a:custGeom>
              <a:rect b="b" l="l" r="r" t="t"/>
              <a:pathLst>
                <a:path extrusionOk="0" h="528097" w="1997081">
                  <a:moveTo>
                    <a:pt x="1997082" y="264049"/>
                  </a:moveTo>
                  <a:cubicBezTo>
                    <a:pt x="1997082" y="409879"/>
                    <a:pt x="1550020" y="528097"/>
                    <a:pt x="998541" y="528097"/>
                  </a:cubicBezTo>
                  <a:cubicBezTo>
                    <a:pt x="447062" y="528097"/>
                    <a:pt x="0" y="409879"/>
                    <a:pt x="0" y="264049"/>
                  </a:cubicBezTo>
                  <a:cubicBezTo>
                    <a:pt x="0" y="118219"/>
                    <a:pt x="447062" y="0"/>
                    <a:pt x="998541" y="0"/>
                  </a:cubicBezTo>
                  <a:cubicBezTo>
                    <a:pt x="1550020" y="0"/>
                    <a:pt x="1997082" y="118219"/>
                    <a:pt x="1997082" y="26404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24"/>
            <p:cNvSpPr/>
            <p:nvPr/>
          </p:nvSpPr>
          <p:spPr>
            <a:xfrm>
              <a:off x="5392797" y="-574546"/>
              <a:ext cx="1460173" cy="1461729"/>
            </a:xfrm>
            <a:custGeom>
              <a:rect b="b" l="l" r="r" t="t"/>
              <a:pathLst>
                <a:path extrusionOk="0" h="1461729" w="1460173">
                  <a:moveTo>
                    <a:pt x="1435943" y="24251"/>
                  </a:moveTo>
                  <a:cubicBezTo>
                    <a:pt x="1538546" y="126937"/>
                    <a:pt x="1305856" y="526681"/>
                    <a:pt x="916513" y="917257"/>
                  </a:cubicBezTo>
                  <a:cubicBezTo>
                    <a:pt x="526254" y="1307833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1"/>
                  </a:cubicBezTo>
                  <a:cubicBezTo>
                    <a:pt x="933919" y="154442"/>
                    <a:pt x="1333339" y="-78436"/>
                    <a:pt x="1435943" y="2425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3" name="Google Shape;563;p2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64" name="Google Shape;564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6" name="Google Shape;566;p25"/>
          <p:cNvGrpSpPr/>
          <p:nvPr/>
        </p:nvGrpSpPr>
        <p:grpSpPr>
          <a:xfrm>
            <a:off x="1" y="0"/>
            <a:ext cx="9144159" cy="5144327"/>
            <a:chOff x="1" y="0"/>
            <a:chExt cx="9144159" cy="5144327"/>
          </a:xfrm>
        </p:grpSpPr>
        <p:grpSp>
          <p:nvGrpSpPr>
            <p:cNvPr id="567" name="Google Shape;567;p25"/>
            <p:cNvGrpSpPr/>
            <p:nvPr/>
          </p:nvGrpSpPr>
          <p:grpSpPr>
            <a:xfrm>
              <a:off x="1" y="0"/>
              <a:ext cx="1393728" cy="2193670"/>
              <a:chOff x="-5" y="3169540"/>
              <a:chExt cx="1254142" cy="1973967"/>
            </a:xfrm>
          </p:grpSpPr>
          <p:sp>
            <p:nvSpPr>
              <p:cNvPr id="568" name="Google Shape;568;p25"/>
              <p:cNvSpPr/>
              <p:nvPr/>
            </p:nvSpPr>
            <p:spPr>
              <a:xfrm>
                <a:off x="416620" y="3169540"/>
                <a:ext cx="9161" cy="1973967"/>
              </a:xfrm>
              <a:custGeom>
                <a:rect b="b" l="l" r="r" t="t"/>
                <a:pathLst>
                  <a:path extrusionOk="0" h="1973967" w="9161">
                    <a:moveTo>
                      <a:pt x="0" y="0"/>
                    </a:moveTo>
                    <a:lnTo>
                      <a:pt x="0" y="1973967"/>
                    </a:lnTo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25"/>
              <p:cNvSpPr/>
              <p:nvPr/>
            </p:nvSpPr>
            <p:spPr>
              <a:xfrm>
                <a:off x="-5" y="3550472"/>
                <a:ext cx="1254142" cy="9168"/>
              </a:xfrm>
              <a:custGeom>
                <a:rect b="b" l="l" r="r" t="t"/>
                <a:pathLst>
                  <a:path extrusionOk="0" h="9168" w="1254142">
                    <a:moveTo>
                      <a:pt x="1254143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25"/>
              <p:cNvSpPr/>
              <p:nvPr/>
            </p:nvSpPr>
            <p:spPr>
              <a:xfrm>
                <a:off x="337033" y="3459715"/>
                <a:ext cx="155737" cy="190703"/>
              </a:xfrm>
              <a:custGeom>
                <a:rect b="b" l="l" r="r" t="t"/>
                <a:pathLst>
                  <a:path extrusionOk="0" h="190703" w="155737">
                    <a:moveTo>
                      <a:pt x="76036" y="16503"/>
                    </a:moveTo>
                    <a:lnTo>
                      <a:pt x="77869" y="0"/>
                    </a:lnTo>
                    <a:lnTo>
                      <a:pt x="79701" y="16503"/>
                    </a:lnTo>
                    <a:cubicBezTo>
                      <a:pt x="84281" y="56844"/>
                      <a:pt x="115429" y="88934"/>
                      <a:pt x="155737" y="95352"/>
                    </a:cubicBezTo>
                    <a:cubicBezTo>
                      <a:pt x="115429" y="101770"/>
                      <a:pt x="84281" y="133859"/>
                      <a:pt x="79701" y="174200"/>
                    </a:cubicBezTo>
                    <a:lnTo>
                      <a:pt x="77869" y="190704"/>
                    </a:lnTo>
                    <a:lnTo>
                      <a:pt x="76036" y="174200"/>
                    </a:lnTo>
                    <a:cubicBezTo>
                      <a:pt x="71456" y="133859"/>
                      <a:pt x="40308" y="101770"/>
                      <a:pt x="0" y="95352"/>
                    </a:cubicBezTo>
                    <a:cubicBezTo>
                      <a:pt x="40308" y="89851"/>
                      <a:pt x="70540" y="57761"/>
                      <a:pt x="76036" y="165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1" name="Google Shape;571;p25"/>
            <p:cNvGrpSpPr/>
            <p:nvPr/>
          </p:nvGrpSpPr>
          <p:grpSpPr>
            <a:xfrm>
              <a:off x="7267069" y="2071869"/>
              <a:ext cx="1877091" cy="3072458"/>
              <a:chOff x="6808150" y="1320878"/>
              <a:chExt cx="2335852" cy="3823368"/>
            </a:xfrm>
          </p:grpSpPr>
          <p:sp>
            <p:nvSpPr>
              <p:cNvPr id="572" name="Google Shape;572;p25"/>
              <p:cNvSpPr/>
              <p:nvPr/>
            </p:nvSpPr>
            <p:spPr>
              <a:xfrm>
                <a:off x="8466626" y="1320878"/>
                <a:ext cx="677376" cy="3823368"/>
              </a:xfrm>
              <a:custGeom>
                <a:rect b="b" l="l" r="r" t="t"/>
                <a:pathLst>
                  <a:path extrusionOk="0" h="2052815" w="363692">
                    <a:moveTo>
                      <a:pt x="0" y="2052816"/>
                    </a:moveTo>
                    <a:lnTo>
                      <a:pt x="0" y="363987"/>
                    </a:lnTo>
                    <a:cubicBezTo>
                      <a:pt x="0" y="163198"/>
                      <a:pt x="163066" y="0"/>
                      <a:pt x="363692" y="0"/>
                    </a:cubicBezTo>
                    <a:lnTo>
                      <a:pt x="363692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25"/>
              <p:cNvSpPr/>
              <p:nvPr/>
            </p:nvSpPr>
            <p:spPr>
              <a:xfrm>
                <a:off x="6808150" y="4693068"/>
                <a:ext cx="2335839" cy="17075"/>
              </a:xfrm>
              <a:custGeom>
                <a:rect b="b" l="l" r="r" t="t"/>
                <a:pathLst>
                  <a:path extrusionOk="0" h="9168" w="1254142">
                    <a:moveTo>
                      <a:pt x="0" y="0"/>
                    </a:moveTo>
                    <a:lnTo>
                      <a:pt x="1254143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25"/>
              <p:cNvSpPr/>
              <p:nvPr/>
            </p:nvSpPr>
            <p:spPr>
              <a:xfrm>
                <a:off x="8323424" y="4524007"/>
                <a:ext cx="290060" cy="355184"/>
              </a:xfrm>
              <a:custGeom>
                <a:rect b="b" l="l" r="r" t="t"/>
                <a:pathLst>
                  <a:path extrusionOk="0" h="190703" w="155737">
                    <a:moveTo>
                      <a:pt x="79701" y="16503"/>
                    </a:moveTo>
                    <a:lnTo>
                      <a:pt x="77869" y="0"/>
                    </a:lnTo>
                    <a:lnTo>
                      <a:pt x="76037" y="16503"/>
                    </a:lnTo>
                    <a:cubicBezTo>
                      <a:pt x="71456" y="56844"/>
                      <a:pt x="40309" y="88934"/>
                      <a:pt x="0" y="95352"/>
                    </a:cubicBezTo>
                    <a:cubicBezTo>
                      <a:pt x="40309" y="101770"/>
                      <a:pt x="71456" y="133859"/>
                      <a:pt x="76037" y="174200"/>
                    </a:cubicBezTo>
                    <a:lnTo>
                      <a:pt x="77869" y="190704"/>
                    </a:lnTo>
                    <a:lnTo>
                      <a:pt x="79701" y="174200"/>
                    </a:lnTo>
                    <a:cubicBezTo>
                      <a:pt x="84281" y="133859"/>
                      <a:pt x="115429" y="101770"/>
                      <a:pt x="155737" y="95352"/>
                    </a:cubicBezTo>
                    <a:cubicBezTo>
                      <a:pt x="116345" y="89851"/>
                      <a:pt x="85198" y="57761"/>
                      <a:pt x="79701" y="165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75" name="Google Shape;575;p25"/>
          <p:cNvGrpSpPr/>
          <p:nvPr/>
        </p:nvGrpSpPr>
        <p:grpSpPr>
          <a:xfrm rot="10800000">
            <a:off x="255165" y="4234060"/>
            <a:ext cx="369317" cy="739889"/>
            <a:chOff x="8246118" y="539509"/>
            <a:chExt cx="369317" cy="739889"/>
          </a:xfrm>
        </p:grpSpPr>
        <p:sp>
          <p:nvSpPr>
            <p:cNvPr id="576" name="Google Shape;576;p25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25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25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25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25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1" name="Google Shape;581;p25"/>
          <p:cNvGrpSpPr/>
          <p:nvPr/>
        </p:nvGrpSpPr>
        <p:grpSpPr>
          <a:xfrm>
            <a:off x="-773421" y="2754349"/>
            <a:ext cx="1397901" cy="1220123"/>
            <a:chOff x="-773421" y="2754348"/>
            <a:chExt cx="1397901" cy="1220123"/>
          </a:xfrm>
        </p:grpSpPr>
        <p:sp>
          <p:nvSpPr>
            <p:cNvPr id="582" name="Google Shape;582;p25"/>
            <p:cNvSpPr/>
            <p:nvPr/>
          </p:nvSpPr>
          <p:spPr>
            <a:xfrm rot="10800000">
              <a:off x="-773421" y="2773028"/>
              <a:ext cx="1176000" cy="1182300"/>
            </a:xfrm>
            <a:prstGeom prst="chord">
              <a:avLst>
                <a:gd fmla="val 5371555" name="adj1"/>
                <a:gd fmla="val 1620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3" name="Google Shape;583;p25"/>
            <p:cNvSpPr/>
            <p:nvPr/>
          </p:nvSpPr>
          <p:spPr>
            <a:xfrm rot="-5400000">
              <a:off x="-595788" y="2754204"/>
              <a:ext cx="1220123" cy="1220412"/>
            </a:xfrm>
            <a:custGeom>
              <a:rect b="b" l="l" r="r" t="t"/>
              <a:pathLst>
                <a:path extrusionOk="0" h="1595310" w="1594932">
                  <a:moveTo>
                    <a:pt x="227193" y="1350513"/>
                  </a:moveTo>
                  <a:lnTo>
                    <a:pt x="223529" y="1350513"/>
                  </a:lnTo>
                  <a:cubicBezTo>
                    <a:pt x="228109" y="1355097"/>
                    <a:pt x="231774" y="1358764"/>
                    <a:pt x="236354" y="1363348"/>
                  </a:cubicBezTo>
                  <a:lnTo>
                    <a:pt x="236354" y="1359681"/>
                  </a:lnTo>
                  <a:lnTo>
                    <a:pt x="505688" y="1359681"/>
                  </a:lnTo>
                  <a:lnTo>
                    <a:pt x="505688" y="1540300"/>
                  </a:lnTo>
                  <a:cubicBezTo>
                    <a:pt x="508436" y="1541216"/>
                    <a:pt x="512101" y="1542133"/>
                    <a:pt x="514849" y="1543967"/>
                  </a:cubicBezTo>
                  <a:lnTo>
                    <a:pt x="514849" y="1360598"/>
                  </a:lnTo>
                  <a:lnTo>
                    <a:pt x="785099" y="1360598"/>
                  </a:lnTo>
                  <a:lnTo>
                    <a:pt x="785099" y="1595310"/>
                  </a:lnTo>
                  <a:cubicBezTo>
                    <a:pt x="787847" y="1595310"/>
                    <a:pt x="791512" y="1595310"/>
                    <a:pt x="794260" y="1595310"/>
                  </a:cubicBezTo>
                  <a:lnTo>
                    <a:pt x="794260" y="1360598"/>
                  </a:lnTo>
                  <a:lnTo>
                    <a:pt x="1064510" y="1360598"/>
                  </a:lnTo>
                  <a:lnTo>
                    <a:pt x="1064510" y="1549468"/>
                  </a:lnTo>
                  <a:cubicBezTo>
                    <a:pt x="1067258" y="1548551"/>
                    <a:pt x="1070923" y="1547634"/>
                    <a:pt x="1073671" y="1545801"/>
                  </a:cubicBezTo>
                  <a:lnTo>
                    <a:pt x="1073671" y="1359681"/>
                  </a:lnTo>
                  <a:lnTo>
                    <a:pt x="1343921" y="1359681"/>
                  </a:lnTo>
                  <a:lnTo>
                    <a:pt x="1343921" y="1377101"/>
                  </a:lnTo>
                  <a:cubicBezTo>
                    <a:pt x="1346669" y="1374351"/>
                    <a:pt x="1350334" y="1371600"/>
                    <a:pt x="1353082" y="1368849"/>
                  </a:cubicBezTo>
                  <a:lnTo>
                    <a:pt x="1353082" y="1359681"/>
                  </a:lnTo>
                  <a:lnTo>
                    <a:pt x="1362243" y="1359681"/>
                  </a:lnTo>
                  <a:cubicBezTo>
                    <a:pt x="1364991" y="1356931"/>
                    <a:pt x="1367739" y="1353263"/>
                    <a:pt x="1371404" y="1350513"/>
                  </a:cubicBezTo>
                  <a:lnTo>
                    <a:pt x="1353082" y="1350513"/>
                  </a:lnTo>
                  <a:lnTo>
                    <a:pt x="1353082" y="1080043"/>
                  </a:lnTo>
                  <a:lnTo>
                    <a:pt x="1542715" y="1080043"/>
                  </a:lnTo>
                  <a:cubicBezTo>
                    <a:pt x="1543631" y="1077293"/>
                    <a:pt x="1545463" y="1073626"/>
                    <a:pt x="1546379" y="1070875"/>
                  </a:cubicBezTo>
                  <a:lnTo>
                    <a:pt x="1353998" y="1070875"/>
                  </a:lnTo>
                  <a:lnTo>
                    <a:pt x="1353998" y="801322"/>
                  </a:lnTo>
                  <a:lnTo>
                    <a:pt x="1594933" y="801322"/>
                  </a:lnTo>
                  <a:cubicBezTo>
                    <a:pt x="1594933" y="800406"/>
                    <a:pt x="1594933" y="799489"/>
                    <a:pt x="1594933" y="797655"/>
                  </a:cubicBezTo>
                  <a:cubicBezTo>
                    <a:pt x="1594933" y="795821"/>
                    <a:pt x="1594933" y="793988"/>
                    <a:pt x="1594933" y="792154"/>
                  </a:cubicBezTo>
                  <a:lnTo>
                    <a:pt x="1353998" y="792154"/>
                  </a:lnTo>
                  <a:lnTo>
                    <a:pt x="1353998" y="521685"/>
                  </a:lnTo>
                  <a:lnTo>
                    <a:pt x="1545463" y="521685"/>
                  </a:lnTo>
                  <a:cubicBezTo>
                    <a:pt x="1544547" y="518934"/>
                    <a:pt x="1543631" y="515267"/>
                    <a:pt x="1541799" y="512516"/>
                  </a:cubicBezTo>
                  <a:lnTo>
                    <a:pt x="1353082" y="512516"/>
                  </a:lnTo>
                  <a:lnTo>
                    <a:pt x="1353082" y="242047"/>
                  </a:lnTo>
                  <a:lnTo>
                    <a:pt x="1368656" y="242047"/>
                  </a:lnTo>
                  <a:cubicBezTo>
                    <a:pt x="1365907" y="239296"/>
                    <a:pt x="1363159" y="235629"/>
                    <a:pt x="1359495" y="232879"/>
                  </a:cubicBezTo>
                  <a:lnTo>
                    <a:pt x="1353082" y="232879"/>
                  </a:lnTo>
                  <a:lnTo>
                    <a:pt x="1353082" y="226461"/>
                  </a:lnTo>
                  <a:cubicBezTo>
                    <a:pt x="1350334" y="223710"/>
                    <a:pt x="1346669" y="220960"/>
                    <a:pt x="1343921" y="218209"/>
                  </a:cubicBezTo>
                  <a:lnTo>
                    <a:pt x="1343921" y="233795"/>
                  </a:lnTo>
                  <a:lnTo>
                    <a:pt x="1073671" y="233795"/>
                  </a:lnTo>
                  <a:lnTo>
                    <a:pt x="1073671" y="50426"/>
                  </a:lnTo>
                  <a:cubicBezTo>
                    <a:pt x="1070923" y="49510"/>
                    <a:pt x="1067258" y="48593"/>
                    <a:pt x="1064510" y="46759"/>
                  </a:cubicBezTo>
                  <a:lnTo>
                    <a:pt x="1064510" y="232879"/>
                  </a:lnTo>
                  <a:lnTo>
                    <a:pt x="794260" y="232879"/>
                  </a:lnTo>
                  <a:lnTo>
                    <a:pt x="794260" y="0"/>
                  </a:lnTo>
                  <a:cubicBezTo>
                    <a:pt x="791512" y="0"/>
                    <a:pt x="787847" y="0"/>
                    <a:pt x="785099" y="0"/>
                  </a:cubicBezTo>
                  <a:lnTo>
                    <a:pt x="785099" y="232879"/>
                  </a:lnTo>
                  <a:lnTo>
                    <a:pt x="514849" y="232879"/>
                  </a:lnTo>
                  <a:lnTo>
                    <a:pt x="514849" y="51343"/>
                  </a:lnTo>
                  <a:cubicBezTo>
                    <a:pt x="512101" y="52260"/>
                    <a:pt x="508436" y="53177"/>
                    <a:pt x="505688" y="55011"/>
                  </a:cubicBezTo>
                  <a:lnTo>
                    <a:pt x="505688" y="232879"/>
                  </a:lnTo>
                  <a:lnTo>
                    <a:pt x="235438" y="232879"/>
                  </a:lnTo>
                  <a:lnTo>
                    <a:pt x="235438" y="231962"/>
                  </a:lnTo>
                  <a:cubicBezTo>
                    <a:pt x="231774" y="235629"/>
                    <a:pt x="229025" y="239296"/>
                    <a:pt x="225361" y="242047"/>
                  </a:cubicBezTo>
                  <a:lnTo>
                    <a:pt x="226277" y="242047"/>
                  </a:lnTo>
                  <a:lnTo>
                    <a:pt x="226277" y="512516"/>
                  </a:lnTo>
                  <a:lnTo>
                    <a:pt x="52218" y="512516"/>
                  </a:lnTo>
                  <a:cubicBezTo>
                    <a:pt x="51302" y="515267"/>
                    <a:pt x="49470" y="518934"/>
                    <a:pt x="48553" y="521685"/>
                  </a:cubicBezTo>
                  <a:lnTo>
                    <a:pt x="226277" y="521685"/>
                  </a:lnTo>
                  <a:lnTo>
                    <a:pt x="226277" y="792154"/>
                  </a:lnTo>
                  <a:lnTo>
                    <a:pt x="0" y="792154"/>
                  </a:lnTo>
                  <a:cubicBezTo>
                    <a:pt x="0" y="793988"/>
                    <a:pt x="0" y="795821"/>
                    <a:pt x="0" y="797655"/>
                  </a:cubicBezTo>
                  <a:cubicBezTo>
                    <a:pt x="0" y="798572"/>
                    <a:pt x="0" y="799489"/>
                    <a:pt x="0" y="801322"/>
                  </a:cubicBezTo>
                  <a:lnTo>
                    <a:pt x="226277" y="801322"/>
                  </a:lnTo>
                  <a:lnTo>
                    <a:pt x="226277" y="1071792"/>
                  </a:lnTo>
                  <a:lnTo>
                    <a:pt x="47637" y="1071792"/>
                  </a:lnTo>
                  <a:cubicBezTo>
                    <a:pt x="48553" y="1074542"/>
                    <a:pt x="49470" y="1078210"/>
                    <a:pt x="51302" y="1080960"/>
                  </a:cubicBezTo>
                  <a:lnTo>
                    <a:pt x="226277" y="1080960"/>
                  </a:lnTo>
                  <a:lnTo>
                    <a:pt x="226277" y="1350513"/>
                  </a:lnTo>
                  <a:close/>
                  <a:moveTo>
                    <a:pt x="1073671" y="242964"/>
                  </a:moveTo>
                  <a:lnTo>
                    <a:pt x="1343921" y="242964"/>
                  </a:lnTo>
                  <a:lnTo>
                    <a:pt x="1343921" y="513433"/>
                  </a:lnTo>
                  <a:lnTo>
                    <a:pt x="1073671" y="513433"/>
                  </a:lnTo>
                  <a:lnTo>
                    <a:pt x="1073671" y="242964"/>
                  </a:lnTo>
                  <a:close/>
                  <a:moveTo>
                    <a:pt x="1073671" y="521685"/>
                  </a:moveTo>
                  <a:lnTo>
                    <a:pt x="1343921" y="521685"/>
                  </a:lnTo>
                  <a:lnTo>
                    <a:pt x="1343921" y="792154"/>
                  </a:lnTo>
                  <a:lnTo>
                    <a:pt x="1073671" y="792154"/>
                  </a:lnTo>
                  <a:lnTo>
                    <a:pt x="1073671" y="521685"/>
                  </a:lnTo>
                  <a:close/>
                  <a:moveTo>
                    <a:pt x="1073671" y="801322"/>
                  </a:moveTo>
                  <a:lnTo>
                    <a:pt x="1343921" y="801322"/>
                  </a:lnTo>
                  <a:lnTo>
                    <a:pt x="1343921" y="1071792"/>
                  </a:lnTo>
                  <a:lnTo>
                    <a:pt x="1073671" y="1071792"/>
                  </a:lnTo>
                  <a:lnTo>
                    <a:pt x="1073671" y="801322"/>
                  </a:lnTo>
                  <a:close/>
                  <a:moveTo>
                    <a:pt x="1073671" y="1080960"/>
                  </a:moveTo>
                  <a:lnTo>
                    <a:pt x="1343921" y="1080960"/>
                  </a:lnTo>
                  <a:lnTo>
                    <a:pt x="1343921" y="1351429"/>
                  </a:lnTo>
                  <a:lnTo>
                    <a:pt x="1073671" y="1351429"/>
                  </a:lnTo>
                  <a:lnTo>
                    <a:pt x="1073671" y="1080960"/>
                  </a:lnTo>
                  <a:close/>
                  <a:moveTo>
                    <a:pt x="794260" y="242964"/>
                  </a:moveTo>
                  <a:lnTo>
                    <a:pt x="1064510" y="242964"/>
                  </a:lnTo>
                  <a:lnTo>
                    <a:pt x="1064510" y="513433"/>
                  </a:lnTo>
                  <a:lnTo>
                    <a:pt x="794260" y="513433"/>
                  </a:lnTo>
                  <a:lnTo>
                    <a:pt x="794260" y="242964"/>
                  </a:lnTo>
                  <a:close/>
                  <a:moveTo>
                    <a:pt x="794260" y="521685"/>
                  </a:moveTo>
                  <a:lnTo>
                    <a:pt x="1064510" y="521685"/>
                  </a:lnTo>
                  <a:lnTo>
                    <a:pt x="1064510" y="792154"/>
                  </a:lnTo>
                  <a:lnTo>
                    <a:pt x="794260" y="792154"/>
                  </a:lnTo>
                  <a:lnTo>
                    <a:pt x="794260" y="521685"/>
                  </a:lnTo>
                  <a:close/>
                  <a:moveTo>
                    <a:pt x="794260" y="801322"/>
                  </a:moveTo>
                  <a:lnTo>
                    <a:pt x="1064510" y="801322"/>
                  </a:lnTo>
                  <a:lnTo>
                    <a:pt x="1064510" y="1071792"/>
                  </a:lnTo>
                  <a:lnTo>
                    <a:pt x="794260" y="1071792"/>
                  </a:lnTo>
                  <a:lnTo>
                    <a:pt x="794260" y="801322"/>
                  </a:lnTo>
                  <a:close/>
                  <a:moveTo>
                    <a:pt x="794260" y="1080960"/>
                  </a:moveTo>
                  <a:lnTo>
                    <a:pt x="1064510" y="1080960"/>
                  </a:lnTo>
                  <a:lnTo>
                    <a:pt x="1064510" y="1351429"/>
                  </a:lnTo>
                  <a:lnTo>
                    <a:pt x="794260" y="1351429"/>
                  </a:lnTo>
                  <a:lnTo>
                    <a:pt x="794260" y="1080960"/>
                  </a:lnTo>
                  <a:close/>
                  <a:moveTo>
                    <a:pt x="514849" y="242964"/>
                  </a:moveTo>
                  <a:lnTo>
                    <a:pt x="785099" y="242964"/>
                  </a:lnTo>
                  <a:lnTo>
                    <a:pt x="785099" y="513433"/>
                  </a:lnTo>
                  <a:lnTo>
                    <a:pt x="514849" y="513433"/>
                  </a:lnTo>
                  <a:lnTo>
                    <a:pt x="514849" y="242964"/>
                  </a:lnTo>
                  <a:close/>
                  <a:moveTo>
                    <a:pt x="514849" y="521685"/>
                  </a:moveTo>
                  <a:lnTo>
                    <a:pt x="785099" y="521685"/>
                  </a:lnTo>
                  <a:lnTo>
                    <a:pt x="785099" y="792154"/>
                  </a:lnTo>
                  <a:lnTo>
                    <a:pt x="514849" y="792154"/>
                  </a:lnTo>
                  <a:lnTo>
                    <a:pt x="514849" y="521685"/>
                  </a:lnTo>
                  <a:close/>
                  <a:moveTo>
                    <a:pt x="514849" y="801322"/>
                  </a:moveTo>
                  <a:lnTo>
                    <a:pt x="785099" y="801322"/>
                  </a:lnTo>
                  <a:lnTo>
                    <a:pt x="785099" y="1071792"/>
                  </a:lnTo>
                  <a:lnTo>
                    <a:pt x="514849" y="1071792"/>
                  </a:lnTo>
                  <a:lnTo>
                    <a:pt x="514849" y="801322"/>
                  </a:lnTo>
                  <a:close/>
                  <a:moveTo>
                    <a:pt x="514849" y="1080960"/>
                  </a:moveTo>
                  <a:lnTo>
                    <a:pt x="785099" y="1080960"/>
                  </a:lnTo>
                  <a:lnTo>
                    <a:pt x="785099" y="1351429"/>
                  </a:lnTo>
                  <a:lnTo>
                    <a:pt x="514849" y="1351429"/>
                  </a:lnTo>
                  <a:lnTo>
                    <a:pt x="514849" y="1080960"/>
                  </a:lnTo>
                  <a:close/>
                  <a:moveTo>
                    <a:pt x="236354" y="242964"/>
                  </a:moveTo>
                  <a:lnTo>
                    <a:pt x="505688" y="242964"/>
                  </a:lnTo>
                  <a:lnTo>
                    <a:pt x="505688" y="513433"/>
                  </a:lnTo>
                  <a:lnTo>
                    <a:pt x="235438" y="513433"/>
                  </a:lnTo>
                  <a:lnTo>
                    <a:pt x="235438" y="242964"/>
                  </a:lnTo>
                  <a:close/>
                  <a:moveTo>
                    <a:pt x="236354" y="521685"/>
                  </a:moveTo>
                  <a:lnTo>
                    <a:pt x="505688" y="521685"/>
                  </a:lnTo>
                  <a:lnTo>
                    <a:pt x="505688" y="792154"/>
                  </a:lnTo>
                  <a:lnTo>
                    <a:pt x="235438" y="792154"/>
                  </a:lnTo>
                  <a:lnTo>
                    <a:pt x="235438" y="521685"/>
                  </a:lnTo>
                  <a:close/>
                  <a:moveTo>
                    <a:pt x="236354" y="801322"/>
                  </a:moveTo>
                  <a:lnTo>
                    <a:pt x="505688" y="801322"/>
                  </a:lnTo>
                  <a:lnTo>
                    <a:pt x="505688" y="1071792"/>
                  </a:lnTo>
                  <a:lnTo>
                    <a:pt x="235438" y="1071792"/>
                  </a:lnTo>
                  <a:lnTo>
                    <a:pt x="235438" y="801322"/>
                  </a:lnTo>
                  <a:close/>
                  <a:moveTo>
                    <a:pt x="236354" y="1080960"/>
                  </a:moveTo>
                  <a:lnTo>
                    <a:pt x="505688" y="1080960"/>
                  </a:lnTo>
                  <a:lnTo>
                    <a:pt x="505688" y="1351429"/>
                  </a:lnTo>
                  <a:lnTo>
                    <a:pt x="235438" y="1351429"/>
                  </a:lnTo>
                  <a:lnTo>
                    <a:pt x="235438" y="10809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4" name="Google Shape;584;p25"/>
          <p:cNvGrpSpPr/>
          <p:nvPr/>
        </p:nvGrpSpPr>
        <p:grpSpPr>
          <a:xfrm rot="5400000">
            <a:off x="6685888" y="4560925"/>
            <a:ext cx="194347" cy="505001"/>
            <a:chOff x="5025077" y="4050620"/>
            <a:chExt cx="272081" cy="706888"/>
          </a:xfrm>
        </p:grpSpPr>
        <p:sp>
          <p:nvSpPr>
            <p:cNvPr id="585" name="Google Shape;585;p25"/>
            <p:cNvSpPr/>
            <p:nvPr/>
          </p:nvSpPr>
          <p:spPr>
            <a:xfrm>
              <a:off x="5186310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25"/>
            <p:cNvSpPr/>
            <p:nvPr/>
          </p:nvSpPr>
          <p:spPr>
            <a:xfrm>
              <a:off x="5025077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25"/>
            <p:cNvSpPr/>
            <p:nvPr/>
          </p:nvSpPr>
          <p:spPr>
            <a:xfrm>
              <a:off x="5025077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25"/>
            <p:cNvSpPr/>
            <p:nvPr/>
          </p:nvSpPr>
          <p:spPr>
            <a:xfrm>
              <a:off x="5186310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25"/>
            <p:cNvSpPr/>
            <p:nvPr/>
          </p:nvSpPr>
          <p:spPr>
            <a:xfrm>
              <a:off x="5186310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25"/>
            <p:cNvSpPr/>
            <p:nvPr/>
          </p:nvSpPr>
          <p:spPr>
            <a:xfrm>
              <a:off x="5025077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25"/>
            <p:cNvSpPr/>
            <p:nvPr/>
          </p:nvSpPr>
          <p:spPr>
            <a:xfrm>
              <a:off x="5186310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25"/>
            <p:cNvSpPr/>
            <p:nvPr/>
          </p:nvSpPr>
          <p:spPr>
            <a:xfrm>
              <a:off x="5025077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3" name="Google Shape;593;p25"/>
          <p:cNvGrpSpPr/>
          <p:nvPr/>
        </p:nvGrpSpPr>
        <p:grpSpPr>
          <a:xfrm rot="5400000">
            <a:off x="8473414" y="237414"/>
            <a:ext cx="624636" cy="475772"/>
            <a:chOff x="6106825" y="306089"/>
            <a:chExt cx="1035194" cy="788486"/>
          </a:xfrm>
        </p:grpSpPr>
        <p:sp>
          <p:nvSpPr>
            <p:cNvPr id="594" name="Google Shape;594;p25"/>
            <p:cNvSpPr/>
            <p:nvPr/>
          </p:nvSpPr>
          <p:spPr>
            <a:xfrm>
              <a:off x="7098047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25"/>
            <p:cNvSpPr/>
            <p:nvPr/>
          </p:nvSpPr>
          <p:spPr>
            <a:xfrm>
              <a:off x="6850699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25"/>
            <p:cNvSpPr/>
            <p:nvPr/>
          </p:nvSpPr>
          <p:spPr>
            <a:xfrm>
              <a:off x="6602436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25"/>
            <p:cNvSpPr/>
            <p:nvPr/>
          </p:nvSpPr>
          <p:spPr>
            <a:xfrm>
              <a:off x="6354173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25"/>
            <p:cNvSpPr/>
            <p:nvPr/>
          </p:nvSpPr>
          <p:spPr>
            <a:xfrm>
              <a:off x="6106825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25"/>
            <p:cNvSpPr/>
            <p:nvPr/>
          </p:nvSpPr>
          <p:spPr>
            <a:xfrm>
              <a:off x="7098047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25"/>
            <p:cNvSpPr/>
            <p:nvPr/>
          </p:nvSpPr>
          <p:spPr>
            <a:xfrm>
              <a:off x="6850699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25"/>
            <p:cNvSpPr/>
            <p:nvPr/>
          </p:nvSpPr>
          <p:spPr>
            <a:xfrm>
              <a:off x="6602436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25"/>
            <p:cNvSpPr/>
            <p:nvPr/>
          </p:nvSpPr>
          <p:spPr>
            <a:xfrm>
              <a:off x="6354173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25"/>
            <p:cNvSpPr/>
            <p:nvPr/>
          </p:nvSpPr>
          <p:spPr>
            <a:xfrm>
              <a:off x="6106825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25"/>
            <p:cNvSpPr/>
            <p:nvPr/>
          </p:nvSpPr>
          <p:spPr>
            <a:xfrm>
              <a:off x="7098047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25"/>
            <p:cNvSpPr/>
            <p:nvPr/>
          </p:nvSpPr>
          <p:spPr>
            <a:xfrm>
              <a:off x="6850699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25"/>
            <p:cNvSpPr/>
            <p:nvPr/>
          </p:nvSpPr>
          <p:spPr>
            <a:xfrm>
              <a:off x="6602436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25"/>
            <p:cNvSpPr/>
            <p:nvPr/>
          </p:nvSpPr>
          <p:spPr>
            <a:xfrm>
              <a:off x="6354173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25"/>
            <p:cNvSpPr/>
            <p:nvPr/>
          </p:nvSpPr>
          <p:spPr>
            <a:xfrm>
              <a:off x="6106825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25"/>
            <p:cNvSpPr/>
            <p:nvPr/>
          </p:nvSpPr>
          <p:spPr>
            <a:xfrm>
              <a:off x="7098047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25"/>
            <p:cNvSpPr/>
            <p:nvPr/>
          </p:nvSpPr>
          <p:spPr>
            <a:xfrm>
              <a:off x="6850699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25"/>
            <p:cNvSpPr/>
            <p:nvPr/>
          </p:nvSpPr>
          <p:spPr>
            <a:xfrm>
              <a:off x="6602436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25"/>
            <p:cNvSpPr/>
            <p:nvPr/>
          </p:nvSpPr>
          <p:spPr>
            <a:xfrm>
              <a:off x="6354173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25"/>
            <p:cNvSpPr/>
            <p:nvPr/>
          </p:nvSpPr>
          <p:spPr>
            <a:xfrm>
              <a:off x="6106825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4" name="Google Shape;614;p25"/>
          <p:cNvSpPr txBox="1"/>
          <p:nvPr>
            <p:ph type="title"/>
          </p:nvPr>
        </p:nvSpPr>
        <p:spPr>
          <a:xfrm>
            <a:off x="722376" y="539500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15" name="Google Shape;615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7" name="Google Shape;617;p26"/>
          <p:cNvGrpSpPr/>
          <p:nvPr/>
        </p:nvGrpSpPr>
        <p:grpSpPr>
          <a:xfrm>
            <a:off x="8155065" y="169559"/>
            <a:ext cx="369317" cy="739889"/>
            <a:chOff x="8246118" y="539509"/>
            <a:chExt cx="369317" cy="739889"/>
          </a:xfrm>
        </p:grpSpPr>
        <p:sp>
          <p:nvSpPr>
            <p:cNvPr id="618" name="Google Shape;618;p26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26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26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26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26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3" name="Google Shape;623;p26"/>
          <p:cNvGrpSpPr/>
          <p:nvPr/>
        </p:nvGrpSpPr>
        <p:grpSpPr>
          <a:xfrm>
            <a:off x="256513" y="1367250"/>
            <a:ext cx="194347" cy="505001"/>
            <a:chOff x="5025077" y="4050620"/>
            <a:chExt cx="272081" cy="706888"/>
          </a:xfrm>
        </p:grpSpPr>
        <p:sp>
          <p:nvSpPr>
            <p:cNvPr id="624" name="Google Shape;624;p26"/>
            <p:cNvSpPr/>
            <p:nvPr/>
          </p:nvSpPr>
          <p:spPr>
            <a:xfrm>
              <a:off x="5186310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26"/>
            <p:cNvSpPr/>
            <p:nvPr/>
          </p:nvSpPr>
          <p:spPr>
            <a:xfrm>
              <a:off x="5025077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26"/>
            <p:cNvSpPr/>
            <p:nvPr/>
          </p:nvSpPr>
          <p:spPr>
            <a:xfrm>
              <a:off x="5025077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26"/>
            <p:cNvSpPr/>
            <p:nvPr/>
          </p:nvSpPr>
          <p:spPr>
            <a:xfrm>
              <a:off x="5186310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26"/>
            <p:cNvSpPr/>
            <p:nvPr/>
          </p:nvSpPr>
          <p:spPr>
            <a:xfrm>
              <a:off x="5186310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26"/>
            <p:cNvSpPr/>
            <p:nvPr/>
          </p:nvSpPr>
          <p:spPr>
            <a:xfrm>
              <a:off x="5025077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26"/>
            <p:cNvSpPr/>
            <p:nvPr/>
          </p:nvSpPr>
          <p:spPr>
            <a:xfrm>
              <a:off x="5186310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26"/>
            <p:cNvSpPr/>
            <p:nvPr/>
          </p:nvSpPr>
          <p:spPr>
            <a:xfrm>
              <a:off x="5025077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2" name="Google Shape;632;p26"/>
          <p:cNvGrpSpPr/>
          <p:nvPr/>
        </p:nvGrpSpPr>
        <p:grpSpPr>
          <a:xfrm>
            <a:off x="7325164" y="301614"/>
            <a:ext cx="624636" cy="475772"/>
            <a:chOff x="6106825" y="306089"/>
            <a:chExt cx="1035194" cy="788486"/>
          </a:xfrm>
        </p:grpSpPr>
        <p:sp>
          <p:nvSpPr>
            <p:cNvPr id="633" name="Google Shape;633;p26"/>
            <p:cNvSpPr/>
            <p:nvPr/>
          </p:nvSpPr>
          <p:spPr>
            <a:xfrm>
              <a:off x="7098047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26"/>
            <p:cNvSpPr/>
            <p:nvPr/>
          </p:nvSpPr>
          <p:spPr>
            <a:xfrm>
              <a:off x="6850699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26"/>
            <p:cNvSpPr/>
            <p:nvPr/>
          </p:nvSpPr>
          <p:spPr>
            <a:xfrm>
              <a:off x="6602436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26"/>
            <p:cNvSpPr/>
            <p:nvPr/>
          </p:nvSpPr>
          <p:spPr>
            <a:xfrm>
              <a:off x="6354173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26"/>
            <p:cNvSpPr/>
            <p:nvPr/>
          </p:nvSpPr>
          <p:spPr>
            <a:xfrm>
              <a:off x="6106825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26"/>
            <p:cNvSpPr/>
            <p:nvPr/>
          </p:nvSpPr>
          <p:spPr>
            <a:xfrm>
              <a:off x="7098047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26"/>
            <p:cNvSpPr/>
            <p:nvPr/>
          </p:nvSpPr>
          <p:spPr>
            <a:xfrm>
              <a:off x="6850699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26"/>
            <p:cNvSpPr/>
            <p:nvPr/>
          </p:nvSpPr>
          <p:spPr>
            <a:xfrm>
              <a:off x="6602436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26"/>
            <p:cNvSpPr/>
            <p:nvPr/>
          </p:nvSpPr>
          <p:spPr>
            <a:xfrm>
              <a:off x="6354173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26"/>
            <p:cNvSpPr/>
            <p:nvPr/>
          </p:nvSpPr>
          <p:spPr>
            <a:xfrm>
              <a:off x="6106825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26"/>
            <p:cNvSpPr/>
            <p:nvPr/>
          </p:nvSpPr>
          <p:spPr>
            <a:xfrm>
              <a:off x="7098047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26"/>
            <p:cNvSpPr/>
            <p:nvPr/>
          </p:nvSpPr>
          <p:spPr>
            <a:xfrm>
              <a:off x="6850699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26"/>
            <p:cNvSpPr/>
            <p:nvPr/>
          </p:nvSpPr>
          <p:spPr>
            <a:xfrm>
              <a:off x="6602436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26"/>
            <p:cNvSpPr/>
            <p:nvPr/>
          </p:nvSpPr>
          <p:spPr>
            <a:xfrm>
              <a:off x="6354173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26"/>
            <p:cNvSpPr/>
            <p:nvPr/>
          </p:nvSpPr>
          <p:spPr>
            <a:xfrm>
              <a:off x="6106825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26"/>
            <p:cNvSpPr/>
            <p:nvPr/>
          </p:nvSpPr>
          <p:spPr>
            <a:xfrm>
              <a:off x="7098047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26"/>
            <p:cNvSpPr/>
            <p:nvPr/>
          </p:nvSpPr>
          <p:spPr>
            <a:xfrm>
              <a:off x="6850699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26"/>
            <p:cNvSpPr/>
            <p:nvPr/>
          </p:nvSpPr>
          <p:spPr>
            <a:xfrm>
              <a:off x="6602436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26"/>
            <p:cNvSpPr/>
            <p:nvPr/>
          </p:nvSpPr>
          <p:spPr>
            <a:xfrm>
              <a:off x="6354173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26"/>
            <p:cNvSpPr/>
            <p:nvPr/>
          </p:nvSpPr>
          <p:spPr>
            <a:xfrm>
              <a:off x="6106825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3" name="Google Shape;653;p26"/>
          <p:cNvGrpSpPr/>
          <p:nvPr/>
        </p:nvGrpSpPr>
        <p:grpSpPr>
          <a:xfrm>
            <a:off x="6702279" y="1590325"/>
            <a:ext cx="2440954" cy="3551189"/>
            <a:chOff x="6808150" y="1320878"/>
            <a:chExt cx="2335841" cy="3705331"/>
          </a:xfrm>
        </p:grpSpPr>
        <p:sp>
          <p:nvSpPr>
            <p:cNvPr id="654" name="Google Shape;654;p26"/>
            <p:cNvSpPr/>
            <p:nvPr/>
          </p:nvSpPr>
          <p:spPr>
            <a:xfrm>
              <a:off x="8466615" y="1320878"/>
              <a:ext cx="677376" cy="3705331"/>
            </a:xfrm>
            <a:custGeom>
              <a:rect b="b" l="l" r="r" t="t"/>
              <a:pathLst>
                <a:path extrusionOk="0" h="2052815" w="363692">
                  <a:moveTo>
                    <a:pt x="0" y="2052816"/>
                  </a:moveTo>
                  <a:lnTo>
                    <a:pt x="0" y="363987"/>
                  </a:lnTo>
                  <a:cubicBezTo>
                    <a:pt x="0" y="163198"/>
                    <a:pt x="163066" y="0"/>
                    <a:pt x="363692" y="0"/>
                  </a:cubicBezTo>
                  <a:lnTo>
                    <a:pt x="363692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26"/>
            <p:cNvSpPr/>
            <p:nvPr/>
          </p:nvSpPr>
          <p:spPr>
            <a:xfrm>
              <a:off x="6808150" y="4468910"/>
              <a:ext cx="2335839" cy="17075"/>
            </a:xfrm>
            <a:custGeom>
              <a:rect b="b" l="l" r="r" t="t"/>
              <a:pathLst>
                <a:path extrusionOk="0" h="9168" w="1254142">
                  <a:moveTo>
                    <a:pt x="0" y="0"/>
                  </a:moveTo>
                  <a:lnTo>
                    <a:pt x="1254143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26"/>
            <p:cNvSpPr/>
            <p:nvPr/>
          </p:nvSpPr>
          <p:spPr>
            <a:xfrm>
              <a:off x="8369159" y="4363494"/>
              <a:ext cx="186106" cy="227890"/>
            </a:xfrm>
            <a:custGeom>
              <a:rect b="b" l="l" r="r" t="t"/>
              <a:pathLst>
                <a:path extrusionOk="0" h="190703" w="155737">
                  <a:moveTo>
                    <a:pt x="79701" y="16503"/>
                  </a:moveTo>
                  <a:lnTo>
                    <a:pt x="77869" y="0"/>
                  </a:lnTo>
                  <a:lnTo>
                    <a:pt x="76037" y="16503"/>
                  </a:lnTo>
                  <a:cubicBezTo>
                    <a:pt x="71456" y="56844"/>
                    <a:pt x="40309" y="88934"/>
                    <a:pt x="0" y="95352"/>
                  </a:cubicBezTo>
                  <a:cubicBezTo>
                    <a:pt x="40309" y="101770"/>
                    <a:pt x="71456" y="133859"/>
                    <a:pt x="76037" y="174200"/>
                  </a:cubicBezTo>
                  <a:lnTo>
                    <a:pt x="77869" y="190704"/>
                  </a:lnTo>
                  <a:lnTo>
                    <a:pt x="79701" y="174200"/>
                  </a:lnTo>
                  <a:cubicBezTo>
                    <a:pt x="84281" y="133859"/>
                    <a:pt x="115429" y="101770"/>
                    <a:pt x="155737" y="95352"/>
                  </a:cubicBezTo>
                  <a:cubicBezTo>
                    <a:pt x="116345" y="89851"/>
                    <a:pt x="85198" y="57761"/>
                    <a:pt x="79701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7" name="Google Shape;657;p26"/>
          <p:cNvGrpSpPr/>
          <p:nvPr/>
        </p:nvGrpSpPr>
        <p:grpSpPr>
          <a:xfrm rot="2700000">
            <a:off x="-1243680" y="2341682"/>
            <a:ext cx="1695125" cy="1687735"/>
            <a:chOff x="5010334" y="-947702"/>
            <a:chExt cx="1842636" cy="1834885"/>
          </a:xfrm>
        </p:grpSpPr>
        <p:sp>
          <p:nvSpPr>
            <p:cNvPr id="658" name="Google Shape;658;p26"/>
            <p:cNvSpPr/>
            <p:nvPr/>
          </p:nvSpPr>
          <p:spPr>
            <a:xfrm>
              <a:off x="5010334" y="-947702"/>
              <a:ext cx="1460174" cy="1461729"/>
            </a:xfrm>
            <a:custGeom>
              <a:rect b="b" l="l" r="r" t="t"/>
              <a:pathLst>
                <a:path extrusionOk="0" h="1461729" w="1460174">
                  <a:moveTo>
                    <a:pt x="1435943" y="24250"/>
                  </a:moveTo>
                  <a:cubicBezTo>
                    <a:pt x="1538546" y="126937"/>
                    <a:pt x="1305857" y="526682"/>
                    <a:pt x="916514" y="917257"/>
                  </a:cubicBezTo>
                  <a:cubicBezTo>
                    <a:pt x="526254" y="1307834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2"/>
                  </a:cubicBezTo>
                  <a:cubicBezTo>
                    <a:pt x="933004" y="154443"/>
                    <a:pt x="1332424" y="-78436"/>
                    <a:pt x="1435943" y="2425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26"/>
            <p:cNvSpPr/>
            <p:nvPr/>
          </p:nvSpPr>
          <p:spPr>
            <a:xfrm rot="-2700000">
              <a:off x="4927090" y="-294536"/>
              <a:ext cx="1998192" cy="528391"/>
            </a:xfrm>
            <a:custGeom>
              <a:rect b="b" l="l" r="r" t="t"/>
              <a:pathLst>
                <a:path extrusionOk="0" h="528097" w="1997081">
                  <a:moveTo>
                    <a:pt x="1997082" y="264049"/>
                  </a:moveTo>
                  <a:cubicBezTo>
                    <a:pt x="1997082" y="409879"/>
                    <a:pt x="1550020" y="528097"/>
                    <a:pt x="998541" y="528097"/>
                  </a:cubicBezTo>
                  <a:cubicBezTo>
                    <a:pt x="447062" y="528097"/>
                    <a:pt x="0" y="409879"/>
                    <a:pt x="0" y="264049"/>
                  </a:cubicBezTo>
                  <a:cubicBezTo>
                    <a:pt x="0" y="118219"/>
                    <a:pt x="447062" y="0"/>
                    <a:pt x="998541" y="0"/>
                  </a:cubicBezTo>
                  <a:cubicBezTo>
                    <a:pt x="1550020" y="0"/>
                    <a:pt x="1997082" y="118219"/>
                    <a:pt x="1997082" y="26404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26"/>
            <p:cNvSpPr/>
            <p:nvPr/>
          </p:nvSpPr>
          <p:spPr>
            <a:xfrm>
              <a:off x="5392797" y="-574546"/>
              <a:ext cx="1460173" cy="1461729"/>
            </a:xfrm>
            <a:custGeom>
              <a:rect b="b" l="l" r="r" t="t"/>
              <a:pathLst>
                <a:path extrusionOk="0" h="1461729" w="1460173">
                  <a:moveTo>
                    <a:pt x="1435943" y="24251"/>
                  </a:moveTo>
                  <a:cubicBezTo>
                    <a:pt x="1538546" y="126937"/>
                    <a:pt x="1305856" y="526681"/>
                    <a:pt x="916513" y="917257"/>
                  </a:cubicBezTo>
                  <a:cubicBezTo>
                    <a:pt x="526254" y="1307833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1"/>
                  </a:cubicBezTo>
                  <a:cubicBezTo>
                    <a:pt x="933919" y="154442"/>
                    <a:pt x="1333339" y="-78436"/>
                    <a:pt x="1435943" y="2425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1" name="Google Shape;661;p26"/>
          <p:cNvGrpSpPr/>
          <p:nvPr/>
        </p:nvGrpSpPr>
        <p:grpSpPr>
          <a:xfrm rot="10800000">
            <a:off x="-1" y="4300718"/>
            <a:ext cx="1220123" cy="1450333"/>
            <a:chOff x="-1" y="-673507"/>
            <a:chExt cx="1220123" cy="1450333"/>
          </a:xfrm>
        </p:grpSpPr>
        <p:sp>
          <p:nvSpPr>
            <p:cNvPr id="662" name="Google Shape;662;p26"/>
            <p:cNvSpPr/>
            <p:nvPr/>
          </p:nvSpPr>
          <p:spPr>
            <a:xfrm rot="-5400000">
              <a:off x="22292" y="-676657"/>
              <a:ext cx="1176000" cy="1182300"/>
            </a:xfrm>
            <a:prstGeom prst="chord">
              <a:avLst>
                <a:gd fmla="val 5371555" name="adj1"/>
                <a:gd fmla="val 1620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3" name="Google Shape;663;p26"/>
            <p:cNvSpPr/>
            <p:nvPr/>
          </p:nvSpPr>
          <p:spPr>
            <a:xfrm>
              <a:off x="-1" y="-443586"/>
              <a:ext cx="1220123" cy="1220412"/>
            </a:xfrm>
            <a:custGeom>
              <a:rect b="b" l="l" r="r" t="t"/>
              <a:pathLst>
                <a:path extrusionOk="0" h="1595310" w="1594932">
                  <a:moveTo>
                    <a:pt x="227193" y="1350513"/>
                  </a:moveTo>
                  <a:lnTo>
                    <a:pt x="223529" y="1350513"/>
                  </a:lnTo>
                  <a:cubicBezTo>
                    <a:pt x="228109" y="1355097"/>
                    <a:pt x="231774" y="1358764"/>
                    <a:pt x="236354" y="1363348"/>
                  </a:cubicBezTo>
                  <a:lnTo>
                    <a:pt x="236354" y="1359681"/>
                  </a:lnTo>
                  <a:lnTo>
                    <a:pt x="505688" y="1359681"/>
                  </a:lnTo>
                  <a:lnTo>
                    <a:pt x="505688" y="1540300"/>
                  </a:lnTo>
                  <a:cubicBezTo>
                    <a:pt x="508436" y="1541216"/>
                    <a:pt x="512101" y="1542133"/>
                    <a:pt x="514849" y="1543967"/>
                  </a:cubicBezTo>
                  <a:lnTo>
                    <a:pt x="514849" y="1360598"/>
                  </a:lnTo>
                  <a:lnTo>
                    <a:pt x="785099" y="1360598"/>
                  </a:lnTo>
                  <a:lnTo>
                    <a:pt x="785099" y="1595310"/>
                  </a:lnTo>
                  <a:cubicBezTo>
                    <a:pt x="787847" y="1595310"/>
                    <a:pt x="791512" y="1595310"/>
                    <a:pt x="794260" y="1595310"/>
                  </a:cubicBezTo>
                  <a:lnTo>
                    <a:pt x="794260" y="1360598"/>
                  </a:lnTo>
                  <a:lnTo>
                    <a:pt x="1064510" y="1360598"/>
                  </a:lnTo>
                  <a:lnTo>
                    <a:pt x="1064510" y="1549468"/>
                  </a:lnTo>
                  <a:cubicBezTo>
                    <a:pt x="1067258" y="1548551"/>
                    <a:pt x="1070923" y="1547634"/>
                    <a:pt x="1073671" y="1545801"/>
                  </a:cubicBezTo>
                  <a:lnTo>
                    <a:pt x="1073671" y="1359681"/>
                  </a:lnTo>
                  <a:lnTo>
                    <a:pt x="1343921" y="1359681"/>
                  </a:lnTo>
                  <a:lnTo>
                    <a:pt x="1343921" y="1377101"/>
                  </a:lnTo>
                  <a:cubicBezTo>
                    <a:pt x="1346669" y="1374351"/>
                    <a:pt x="1350334" y="1371600"/>
                    <a:pt x="1353082" y="1368849"/>
                  </a:cubicBezTo>
                  <a:lnTo>
                    <a:pt x="1353082" y="1359681"/>
                  </a:lnTo>
                  <a:lnTo>
                    <a:pt x="1362243" y="1359681"/>
                  </a:lnTo>
                  <a:cubicBezTo>
                    <a:pt x="1364991" y="1356931"/>
                    <a:pt x="1367739" y="1353263"/>
                    <a:pt x="1371404" y="1350513"/>
                  </a:cubicBezTo>
                  <a:lnTo>
                    <a:pt x="1353082" y="1350513"/>
                  </a:lnTo>
                  <a:lnTo>
                    <a:pt x="1353082" y="1080043"/>
                  </a:lnTo>
                  <a:lnTo>
                    <a:pt x="1542715" y="1080043"/>
                  </a:lnTo>
                  <a:cubicBezTo>
                    <a:pt x="1543631" y="1077293"/>
                    <a:pt x="1545463" y="1073626"/>
                    <a:pt x="1546379" y="1070875"/>
                  </a:cubicBezTo>
                  <a:lnTo>
                    <a:pt x="1353998" y="1070875"/>
                  </a:lnTo>
                  <a:lnTo>
                    <a:pt x="1353998" y="801322"/>
                  </a:lnTo>
                  <a:lnTo>
                    <a:pt x="1594933" y="801322"/>
                  </a:lnTo>
                  <a:cubicBezTo>
                    <a:pt x="1594933" y="800406"/>
                    <a:pt x="1594933" y="799489"/>
                    <a:pt x="1594933" y="797655"/>
                  </a:cubicBezTo>
                  <a:cubicBezTo>
                    <a:pt x="1594933" y="795821"/>
                    <a:pt x="1594933" y="793988"/>
                    <a:pt x="1594933" y="792154"/>
                  </a:cubicBezTo>
                  <a:lnTo>
                    <a:pt x="1353998" y="792154"/>
                  </a:lnTo>
                  <a:lnTo>
                    <a:pt x="1353998" y="521685"/>
                  </a:lnTo>
                  <a:lnTo>
                    <a:pt x="1545463" y="521685"/>
                  </a:lnTo>
                  <a:cubicBezTo>
                    <a:pt x="1544547" y="518934"/>
                    <a:pt x="1543631" y="515267"/>
                    <a:pt x="1541799" y="512516"/>
                  </a:cubicBezTo>
                  <a:lnTo>
                    <a:pt x="1353082" y="512516"/>
                  </a:lnTo>
                  <a:lnTo>
                    <a:pt x="1353082" y="242047"/>
                  </a:lnTo>
                  <a:lnTo>
                    <a:pt x="1368656" y="242047"/>
                  </a:lnTo>
                  <a:cubicBezTo>
                    <a:pt x="1365907" y="239296"/>
                    <a:pt x="1363159" y="235629"/>
                    <a:pt x="1359495" y="232879"/>
                  </a:cubicBezTo>
                  <a:lnTo>
                    <a:pt x="1353082" y="232879"/>
                  </a:lnTo>
                  <a:lnTo>
                    <a:pt x="1353082" y="226461"/>
                  </a:lnTo>
                  <a:cubicBezTo>
                    <a:pt x="1350334" y="223710"/>
                    <a:pt x="1346669" y="220960"/>
                    <a:pt x="1343921" y="218209"/>
                  </a:cubicBezTo>
                  <a:lnTo>
                    <a:pt x="1343921" y="233795"/>
                  </a:lnTo>
                  <a:lnTo>
                    <a:pt x="1073671" y="233795"/>
                  </a:lnTo>
                  <a:lnTo>
                    <a:pt x="1073671" y="50426"/>
                  </a:lnTo>
                  <a:cubicBezTo>
                    <a:pt x="1070923" y="49510"/>
                    <a:pt x="1067258" y="48593"/>
                    <a:pt x="1064510" y="46759"/>
                  </a:cubicBezTo>
                  <a:lnTo>
                    <a:pt x="1064510" y="232879"/>
                  </a:lnTo>
                  <a:lnTo>
                    <a:pt x="794260" y="232879"/>
                  </a:lnTo>
                  <a:lnTo>
                    <a:pt x="794260" y="0"/>
                  </a:lnTo>
                  <a:cubicBezTo>
                    <a:pt x="791512" y="0"/>
                    <a:pt x="787847" y="0"/>
                    <a:pt x="785099" y="0"/>
                  </a:cubicBezTo>
                  <a:lnTo>
                    <a:pt x="785099" y="232879"/>
                  </a:lnTo>
                  <a:lnTo>
                    <a:pt x="514849" y="232879"/>
                  </a:lnTo>
                  <a:lnTo>
                    <a:pt x="514849" y="51343"/>
                  </a:lnTo>
                  <a:cubicBezTo>
                    <a:pt x="512101" y="52260"/>
                    <a:pt x="508436" y="53177"/>
                    <a:pt x="505688" y="55011"/>
                  </a:cubicBezTo>
                  <a:lnTo>
                    <a:pt x="505688" y="232879"/>
                  </a:lnTo>
                  <a:lnTo>
                    <a:pt x="235438" y="232879"/>
                  </a:lnTo>
                  <a:lnTo>
                    <a:pt x="235438" y="231962"/>
                  </a:lnTo>
                  <a:cubicBezTo>
                    <a:pt x="231774" y="235629"/>
                    <a:pt x="229025" y="239296"/>
                    <a:pt x="225361" y="242047"/>
                  </a:cubicBezTo>
                  <a:lnTo>
                    <a:pt x="226277" y="242047"/>
                  </a:lnTo>
                  <a:lnTo>
                    <a:pt x="226277" y="512516"/>
                  </a:lnTo>
                  <a:lnTo>
                    <a:pt x="52218" y="512516"/>
                  </a:lnTo>
                  <a:cubicBezTo>
                    <a:pt x="51302" y="515267"/>
                    <a:pt x="49470" y="518934"/>
                    <a:pt x="48553" y="521685"/>
                  </a:cubicBezTo>
                  <a:lnTo>
                    <a:pt x="226277" y="521685"/>
                  </a:lnTo>
                  <a:lnTo>
                    <a:pt x="226277" y="792154"/>
                  </a:lnTo>
                  <a:lnTo>
                    <a:pt x="0" y="792154"/>
                  </a:lnTo>
                  <a:cubicBezTo>
                    <a:pt x="0" y="793988"/>
                    <a:pt x="0" y="795821"/>
                    <a:pt x="0" y="797655"/>
                  </a:cubicBezTo>
                  <a:cubicBezTo>
                    <a:pt x="0" y="798572"/>
                    <a:pt x="0" y="799489"/>
                    <a:pt x="0" y="801322"/>
                  </a:cubicBezTo>
                  <a:lnTo>
                    <a:pt x="226277" y="801322"/>
                  </a:lnTo>
                  <a:lnTo>
                    <a:pt x="226277" y="1071792"/>
                  </a:lnTo>
                  <a:lnTo>
                    <a:pt x="47637" y="1071792"/>
                  </a:lnTo>
                  <a:cubicBezTo>
                    <a:pt x="48553" y="1074542"/>
                    <a:pt x="49470" y="1078210"/>
                    <a:pt x="51302" y="1080960"/>
                  </a:cubicBezTo>
                  <a:lnTo>
                    <a:pt x="226277" y="1080960"/>
                  </a:lnTo>
                  <a:lnTo>
                    <a:pt x="226277" y="1350513"/>
                  </a:lnTo>
                  <a:close/>
                  <a:moveTo>
                    <a:pt x="1073671" y="242964"/>
                  </a:moveTo>
                  <a:lnTo>
                    <a:pt x="1343921" y="242964"/>
                  </a:lnTo>
                  <a:lnTo>
                    <a:pt x="1343921" y="513433"/>
                  </a:lnTo>
                  <a:lnTo>
                    <a:pt x="1073671" y="513433"/>
                  </a:lnTo>
                  <a:lnTo>
                    <a:pt x="1073671" y="242964"/>
                  </a:lnTo>
                  <a:close/>
                  <a:moveTo>
                    <a:pt x="1073671" y="521685"/>
                  </a:moveTo>
                  <a:lnTo>
                    <a:pt x="1343921" y="521685"/>
                  </a:lnTo>
                  <a:lnTo>
                    <a:pt x="1343921" y="792154"/>
                  </a:lnTo>
                  <a:lnTo>
                    <a:pt x="1073671" y="792154"/>
                  </a:lnTo>
                  <a:lnTo>
                    <a:pt x="1073671" y="521685"/>
                  </a:lnTo>
                  <a:close/>
                  <a:moveTo>
                    <a:pt x="1073671" y="801322"/>
                  </a:moveTo>
                  <a:lnTo>
                    <a:pt x="1343921" y="801322"/>
                  </a:lnTo>
                  <a:lnTo>
                    <a:pt x="1343921" y="1071792"/>
                  </a:lnTo>
                  <a:lnTo>
                    <a:pt x="1073671" y="1071792"/>
                  </a:lnTo>
                  <a:lnTo>
                    <a:pt x="1073671" y="801322"/>
                  </a:lnTo>
                  <a:close/>
                  <a:moveTo>
                    <a:pt x="1073671" y="1080960"/>
                  </a:moveTo>
                  <a:lnTo>
                    <a:pt x="1343921" y="1080960"/>
                  </a:lnTo>
                  <a:lnTo>
                    <a:pt x="1343921" y="1351429"/>
                  </a:lnTo>
                  <a:lnTo>
                    <a:pt x="1073671" y="1351429"/>
                  </a:lnTo>
                  <a:lnTo>
                    <a:pt x="1073671" y="1080960"/>
                  </a:lnTo>
                  <a:close/>
                  <a:moveTo>
                    <a:pt x="794260" y="242964"/>
                  </a:moveTo>
                  <a:lnTo>
                    <a:pt x="1064510" y="242964"/>
                  </a:lnTo>
                  <a:lnTo>
                    <a:pt x="1064510" y="513433"/>
                  </a:lnTo>
                  <a:lnTo>
                    <a:pt x="794260" y="513433"/>
                  </a:lnTo>
                  <a:lnTo>
                    <a:pt x="794260" y="242964"/>
                  </a:lnTo>
                  <a:close/>
                  <a:moveTo>
                    <a:pt x="794260" y="521685"/>
                  </a:moveTo>
                  <a:lnTo>
                    <a:pt x="1064510" y="521685"/>
                  </a:lnTo>
                  <a:lnTo>
                    <a:pt x="1064510" y="792154"/>
                  </a:lnTo>
                  <a:lnTo>
                    <a:pt x="794260" y="792154"/>
                  </a:lnTo>
                  <a:lnTo>
                    <a:pt x="794260" y="521685"/>
                  </a:lnTo>
                  <a:close/>
                  <a:moveTo>
                    <a:pt x="794260" y="801322"/>
                  </a:moveTo>
                  <a:lnTo>
                    <a:pt x="1064510" y="801322"/>
                  </a:lnTo>
                  <a:lnTo>
                    <a:pt x="1064510" y="1071792"/>
                  </a:lnTo>
                  <a:lnTo>
                    <a:pt x="794260" y="1071792"/>
                  </a:lnTo>
                  <a:lnTo>
                    <a:pt x="794260" y="801322"/>
                  </a:lnTo>
                  <a:close/>
                  <a:moveTo>
                    <a:pt x="794260" y="1080960"/>
                  </a:moveTo>
                  <a:lnTo>
                    <a:pt x="1064510" y="1080960"/>
                  </a:lnTo>
                  <a:lnTo>
                    <a:pt x="1064510" y="1351429"/>
                  </a:lnTo>
                  <a:lnTo>
                    <a:pt x="794260" y="1351429"/>
                  </a:lnTo>
                  <a:lnTo>
                    <a:pt x="794260" y="1080960"/>
                  </a:lnTo>
                  <a:close/>
                  <a:moveTo>
                    <a:pt x="514849" y="242964"/>
                  </a:moveTo>
                  <a:lnTo>
                    <a:pt x="785099" y="242964"/>
                  </a:lnTo>
                  <a:lnTo>
                    <a:pt x="785099" y="513433"/>
                  </a:lnTo>
                  <a:lnTo>
                    <a:pt x="514849" y="513433"/>
                  </a:lnTo>
                  <a:lnTo>
                    <a:pt x="514849" y="242964"/>
                  </a:lnTo>
                  <a:close/>
                  <a:moveTo>
                    <a:pt x="514849" y="521685"/>
                  </a:moveTo>
                  <a:lnTo>
                    <a:pt x="785099" y="521685"/>
                  </a:lnTo>
                  <a:lnTo>
                    <a:pt x="785099" y="792154"/>
                  </a:lnTo>
                  <a:lnTo>
                    <a:pt x="514849" y="792154"/>
                  </a:lnTo>
                  <a:lnTo>
                    <a:pt x="514849" y="521685"/>
                  </a:lnTo>
                  <a:close/>
                  <a:moveTo>
                    <a:pt x="514849" y="801322"/>
                  </a:moveTo>
                  <a:lnTo>
                    <a:pt x="785099" y="801322"/>
                  </a:lnTo>
                  <a:lnTo>
                    <a:pt x="785099" y="1071792"/>
                  </a:lnTo>
                  <a:lnTo>
                    <a:pt x="514849" y="1071792"/>
                  </a:lnTo>
                  <a:lnTo>
                    <a:pt x="514849" y="801322"/>
                  </a:lnTo>
                  <a:close/>
                  <a:moveTo>
                    <a:pt x="514849" y="1080960"/>
                  </a:moveTo>
                  <a:lnTo>
                    <a:pt x="785099" y="1080960"/>
                  </a:lnTo>
                  <a:lnTo>
                    <a:pt x="785099" y="1351429"/>
                  </a:lnTo>
                  <a:lnTo>
                    <a:pt x="514849" y="1351429"/>
                  </a:lnTo>
                  <a:lnTo>
                    <a:pt x="514849" y="1080960"/>
                  </a:lnTo>
                  <a:close/>
                  <a:moveTo>
                    <a:pt x="236354" y="242964"/>
                  </a:moveTo>
                  <a:lnTo>
                    <a:pt x="505688" y="242964"/>
                  </a:lnTo>
                  <a:lnTo>
                    <a:pt x="505688" y="513433"/>
                  </a:lnTo>
                  <a:lnTo>
                    <a:pt x="235438" y="513433"/>
                  </a:lnTo>
                  <a:lnTo>
                    <a:pt x="235438" y="242964"/>
                  </a:lnTo>
                  <a:close/>
                  <a:moveTo>
                    <a:pt x="236354" y="521685"/>
                  </a:moveTo>
                  <a:lnTo>
                    <a:pt x="505688" y="521685"/>
                  </a:lnTo>
                  <a:lnTo>
                    <a:pt x="505688" y="792154"/>
                  </a:lnTo>
                  <a:lnTo>
                    <a:pt x="235438" y="792154"/>
                  </a:lnTo>
                  <a:lnTo>
                    <a:pt x="235438" y="521685"/>
                  </a:lnTo>
                  <a:close/>
                  <a:moveTo>
                    <a:pt x="236354" y="801322"/>
                  </a:moveTo>
                  <a:lnTo>
                    <a:pt x="505688" y="801322"/>
                  </a:lnTo>
                  <a:lnTo>
                    <a:pt x="505688" y="1071792"/>
                  </a:lnTo>
                  <a:lnTo>
                    <a:pt x="235438" y="1071792"/>
                  </a:lnTo>
                  <a:lnTo>
                    <a:pt x="235438" y="801322"/>
                  </a:lnTo>
                  <a:close/>
                  <a:moveTo>
                    <a:pt x="236354" y="1080960"/>
                  </a:moveTo>
                  <a:lnTo>
                    <a:pt x="505688" y="1080960"/>
                  </a:lnTo>
                  <a:lnTo>
                    <a:pt x="505688" y="1351429"/>
                  </a:lnTo>
                  <a:lnTo>
                    <a:pt x="235438" y="1351429"/>
                  </a:lnTo>
                  <a:lnTo>
                    <a:pt x="235438" y="10809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4" name="Google Shape;664;p26"/>
          <p:cNvSpPr txBox="1"/>
          <p:nvPr>
            <p:ph type="title"/>
          </p:nvPr>
        </p:nvSpPr>
        <p:spPr>
          <a:xfrm>
            <a:off x="4702314" y="1745250"/>
            <a:ext cx="253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5" name="Google Shape;665;p26"/>
          <p:cNvSpPr txBox="1"/>
          <p:nvPr>
            <p:ph idx="1" type="subTitle"/>
          </p:nvPr>
        </p:nvSpPr>
        <p:spPr>
          <a:xfrm>
            <a:off x="4702314" y="2464225"/>
            <a:ext cx="2532300" cy="13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66" name="Google Shape;666;p26"/>
          <p:cNvSpPr/>
          <p:nvPr>
            <p:ph idx="2" type="pic"/>
          </p:nvPr>
        </p:nvSpPr>
        <p:spPr>
          <a:xfrm>
            <a:off x="2083062" y="1282100"/>
            <a:ext cx="1338300" cy="2766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667" name="Google Shape;667;p26"/>
          <p:cNvGrpSpPr/>
          <p:nvPr/>
        </p:nvGrpSpPr>
        <p:grpSpPr>
          <a:xfrm flipH="1" rot="5400000">
            <a:off x="100067" y="-146414"/>
            <a:ext cx="2444930" cy="2729792"/>
            <a:chOff x="6808150" y="2179547"/>
            <a:chExt cx="2339646" cy="2848281"/>
          </a:xfrm>
        </p:grpSpPr>
        <p:sp>
          <p:nvSpPr>
            <p:cNvPr id="668" name="Google Shape;668;p26"/>
            <p:cNvSpPr/>
            <p:nvPr/>
          </p:nvSpPr>
          <p:spPr>
            <a:xfrm>
              <a:off x="8627716" y="2179547"/>
              <a:ext cx="520080" cy="2848281"/>
            </a:xfrm>
            <a:custGeom>
              <a:rect b="b" l="l" r="r" t="t"/>
              <a:pathLst>
                <a:path extrusionOk="0" h="2052815" w="363692">
                  <a:moveTo>
                    <a:pt x="0" y="2052816"/>
                  </a:moveTo>
                  <a:lnTo>
                    <a:pt x="0" y="363987"/>
                  </a:lnTo>
                  <a:cubicBezTo>
                    <a:pt x="0" y="163198"/>
                    <a:pt x="163066" y="0"/>
                    <a:pt x="363692" y="0"/>
                  </a:cubicBezTo>
                  <a:lnTo>
                    <a:pt x="363692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26"/>
            <p:cNvSpPr/>
            <p:nvPr/>
          </p:nvSpPr>
          <p:spPr>
            <a:xfrm>
              <a:off x="6808150" y="4230896"/>
              <a:ext cx="2335839" cy="17075"/>
            </a:xfrm>
            <a:custGeom>
              <a:rect b="b" l="l" r="r" t="t"/>
              <a:pathLst>
                <a:path extrusionOk="0" h="9168" w="1254142">
                  <a:moveTo>
                    <a:pt x="0" y="0"/>
                  </a:moveTo>
                  <a:lnTo>
                    <a:pt x="1254143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26"/>
            <p:cNvSpPr/>
            <p:nvPr/>
          </p:nvSpPr>
          <p:spPr>
            <a:xfrm>
              <a:off x="8534662" y="4125493"/>
              <a:ext cx="186106" cy="227890"/>
            </a:xfrm>
            <a:custGeom>
              <a:rect b="b" l="l" r="r" t="t"/>
              <a:pathLst>
                <a:path extrusionOk="0" h="190703" w="155737">
                  <a:moveTo>
                    <a:pt x="79701" y="16503"/>
                  </a:moveTo>
                  <a:lnTo>
                    <a:pt x="77869" y="0"/>
                  </a:lnTo>
                  <a:lnTo>
                    <a:pt x="76037" y="16503"/>
                  </a:lnTo>
                  <a:cubicBezTo>
                    <a:pt x="71456" y="56844"/>
                    <a:pt x="40309" y="88934"/>
                    <a:pt x="0" y="95352"/>
                  </a:cubicBezTo>
                  <a:cubicBezTo>
                    <a:pt x="40309" y="101770"/>
                    <a:pt x="71456" y="133859"/>
                    <a:pt x="76037" y="174200"/>
                  </a:cubicBezTo>
                  <a:lnTo>
                    <a:pt x="77869" y="190704"/>
                  </a:lnTo>
                  <a:lnTo>
                    <a:pt x="79701" y="174200"/>
                  </a:lnTo>
                  <a:cubicBezTo>
                    <a:pt x="84281" y="133859"/>
                    <a:pt x="115429" y="101770"/>
                    <a:pt x="155737" y="95352"/>
                  </a:cubicBezTo>
                  <a:cubicBezTo>
                    <a:pt x="116345" y="89851"/>
                    <a:pt x="85198" y="57761"/>
                    <a:pt x="79701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1" name="Google Shape;671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3" name="Google Shape;673;p27"/>
          <p:cNvGrpSpPr/>
          <p:nvPr/>
        </p:nvGrpSpPr>
        <p:grpSpPr>
          <a:xfrm rot="10800000">
            <a:off x="1" y="2949825"/>
            <a:ext cx="1393728" cy="2193670"/>
            <a:chOff x="-5" y="3169540"/>
            <a:chExt cx="1254142" cy="1973967"/>
          </a:xfrm>
        </p:grpSpPr>
        <p:sp>
          <p:nvSpPr>
            <p:cNvPr id="674" name="Google Shape;674;p27"/>
            <p:cNvSpPr/>
            <p:nvPr/>
          </p:nvSpPr>
          <p:spPr>
            <a:xfrm>
              <a:off x="624597" y="3169540"/>
              <a:ext cx="9161" cy="1973967"/>
            </a:xfrm>
            <a:custGeom>
              <a:rect b="b" l="l" r="r" t="t"/>
              <a:pathLst>
                <a:path extrusionOk="0" h="1973967" w="9161">
                  <a:moveTo>
                    <a:pt x="0" y="0"/>
                  </a:moveTo>
                  <a:lnTo>
                    <a:pt x="0" y="1973967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-5" y="3650423"/>
              <a:ext cx="1254142" cy="9168"/>
            </a:xfrm>
            <a:custGeom>
              <a:rect b="b" l="l" r="r" t="t"/>
              <a:pathLst>
                <a:path extrusionOk="0" h="9168" w="1254142">
                  <a:moveTo>
                    <a:pt x="1254143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549198" y="3559654"/>
              <a:ext cx="155737" cy="190703"/>
            </a:xfrm>
            <a:custGeom>
              <a:rect b="b" l="l" r="r" t="t"/>
              <a:pathLst>
                <a:path extrusionOk="0" h="190703" w="155737">
                  <a:moveTo>
                    <a:pt x="76036" y="16503"/>
                  </a:moveTo>
                  <a:lnTo>
                    <a:pt x="77869" y="0"/>
                  </a:lnTo>
                  <a:lnTo>
                    <a:pt x="79701" y="16503"/>
                  </a:lnTo>
                  <a:cubicBezTo>
                    <a:pt x="84281" y="56844"/>
                    <a:pt x="115429" y="88934"/>
                    <a:pt x="155737" y="95352"/>
                  </a:cubicBezTo>
                  <a:cubicBezTo>
                    <a:pt x="115429" y="101770"/>
                    <a:pt x="84281" y="133859"/>
                    <a:pt x="79701" y="174200"/>
                  </a:cubicBezTo>
                  <a:lnTo>
                    <a:pt x="77869" y="190704"/>
                  </a:lnTo>
                  <a:lnTo>
                    <a:pt x="76036" y="174200"/>
                  </a:lnTo>
                  <a:cubicBezTo>
                    <a:pt x="71456" y="133859"/>
                    <a:pt x="40308" y="101770"/>
                    <a:pt x="0" y="95352"/>
                  </a:cubicBezTo>
                  <a:cubicBezTo>
                    <a:pt x="40308" y="89851"/>
                    <a:pt x="70540" y="57761"/>
                    <a:pt x="76036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7" name="Google Shape;677;p27"/>
          <p:cNvGrpSpPr/>
          <p:nvPr/>
        </p:nvGrpSpPr>
        <p:grpSpPr>
          <a:xfrm>
            <a:off x="8155065" y="539509"/>
            <a:ext cx="369317" cy="739889"/>
            <a:chOff x="8246118" y="539509"/>
            <a:chExt cx="369317" cy="739889"/>
          </a:xfrm>
        </p:grpSpPr>
        <p:sp>
          <p:nvSpPr>
            <p:cNvPr id="678" name="Google Shape;678;p27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27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27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27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27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3" name="Google Shape;683;p27"/>
          <p:cNvGrpSpPr/>
          <p:nvPr/>
        </p:nvGrpSpPr>
        <p:grpSpPr>
          <a:xfrm>
            <a:off x="256513" y="1367250"/>
            <a:ext cx="194347" cy="505001"/>
            <a:chOff x="5025077" y="4050620"/>
            <a:chExt cx="272081" cy="706888"/>
          </a:xfrm>
        </p:grpSpPr>
        <p:sp>
          <p:nvSpPr>
            <p:cNvPr id="684" name="Google Shape;684;p27"/>
            <p:cNvSpPr/>
            <p:nvPr/>
          </p:nvSpPr>
          <p:spPr>
            <a:xfrm>
              <a:off x="5186310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5025077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5025077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5186310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5186310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5025077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5186310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5025077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2" name="Google Shape;692;p27"/>
          <p:cNvGrpSpPr/>
          <p:nvPr/>
        </p:nvGrpSpPr>
        <p:grpSpPr>
          <a:xfrm>
            <a:off x="7325164" y="301614"/>
            <a:ext cx="624636" cy="475772"/>
            <a:chOff x="6106825" y="306089"/>
            <a:chExt cx="1035194" cy="788486"/>
          </a:xfrm>
        </p:grpSpPr>
        <p:sp>
          <p:nvSpPr>
            <p:cNvPr id="693" name="Google Shape;693;p27"/>
            <p:cNvSpPr/>
            <p:nvPr/>
          </p:nvSpPr>
          <p:spPr>
            <a:xfrm>
              <a:off x="7098047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6850699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6602436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354173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27"/>
            <p:cNvSpPr/>
            <p:nvPr/>
          </p:nvSpPr>
          <p:spPr>
            <a:xfrm>
              <a:off x="6106825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27"/>
            <p:cNvSpPr/>
            <p:nvPr/>
          </p:nvSpPr>
          <p:spPr>
            <a:xfrm>
              <a:off x="7098047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27"/>
            <p:cNvSpPr/>
            <p:nvPr/>
          </p:nvSpPr>
          <p:spPr>
            <a:xfrm>
              <a:off x="6850699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27"/>
            <p:cNvSpPr/>
            <p:nvPr/>
          </p:nvSpPr>
          <p:spPr>
            <a:xfrm>
              <a:off x="6602436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27"/>
            <p:cNvSpPr/>
            <p:nvPr/>
          </p:nvSpPr>
          <p:spPr>
            <a:xfrm>
              <a:off x="6354173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27"/>
            <p:cNvSpPr/>
            <p:nvPr/>
          </p:nvSpPr>
          <p:spPr>
            <a:xfrm>
              <a:off x="6106825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27"/>
            <p:cNvSpPr/>
            <p:nvPr/>
          </p:nvSpPr>
          <p:spPr>
            <a:xfrm>
              <a:off x="7098047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27"/>
            <p:cNvSpPr/>
            <p:nvPr/>
          </p:nvSpPr>
          <p:spPr>
            <a:xfrm>
              <a:off x="6850699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27"/>
            <p:cNvSpPr/>
            <p:nvPr/>
          </p:nvSpPr>
          <p:spPr>
            <a:xfrm>
              <a:off x="6602436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27"/>
            <p:cNvSpPr/>
            <p:nvPr/>
          </p:nvSpPr>
          <p:spPr>
            <a:xfrm>
              <a:off x="6354173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27"/>
            <p:cNvSpPr/>
            <p:nvPr/>
          </p:nvSpPr>
          <p:spPr>
            <a:xfrm>
              <a:off x="6106825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27"/>
            <p:cNvSpPr/>
            <p:nvPr/>
          </p:nvSpPr>
          <p:spPr>
            <a:xfrm>
              <a:off x="7098047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27"/>
            <p:cNvSpPr/>
            <p:nvPr/>
          </p:nvSpPr>
          <p:spPr>
            <a:xfrm>
              <a:off x="6850699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27"/>
            <p:cNvSpPr/>
            <p:nvPr/>
          </p:nvSpPr>
          <p:spPr>
            <a:xfrm>
              <a:off x="6602436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27"/>
            <p:cNvSpPr/>
            <p:nvPr/>
          </p:nvSpPr>
          <p:spPr>
            <a:xfrm>
              <a:off x="6354173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27"/>
            <p:cNvSpPr/>
            <p:nvPr/>
          </p:nvSpPr>
          <p:spPr>
            <a:xfrm>
              <a:off x="6106825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3" name="Google Shape;713;p27"/>
          <p:cNvGrpSpPr/>
          <p:nvPr/>
        </p:nvGrpSpPr>
        <p:grpSpPr>
          <a:xfrm>
            <a:off x="6702279" y="1590325"/>
            <a:ext cx="2440954" cy="3551189"/>
            <a:chOff x="6808150" y="1320878"/>
            <a:chExt cx="2335841" cy="3705331"/>
          </a:xfrm>
        </p:grpSpPr>
        <p:sp>
          <p:nvSpPr>
            <p:cNvPr id="714" name="Google Shape;714;p27"/>
            <p:cNvSpPr/>
            <p:nvPr/>
          </p:nvSpPr>
          <p:spPr>
            <a:xfrm>
              <a:off x="8466615" y="1320878"/>
              <a:ext cx="677376" cy="3705331"/>
            </a:xfrm>
            <a:custGeom>
              <a:rect b="b" l="l" r="r" t="t"/>
              <a:pathLst>
                <a:path extrusionOk="0" h="2052815" w="363692">
                  <a:moveTo>
                    <a:pt x="0" y="2052816"/>
                  </a:moveTo>
                  <a:lnTo>
                    <a:pt x="0" y="363987"/>
                  </a:lnTo>
                  <a:cubicBezTo>
                    <a:pt x="0" y="163198"/>
                    <a:pt x="163066" y="0"/>
                    <a:pt x="363692" y="0"/>
                  </a:cubicBezTo>
                  <a:lnTo>
                    <a:pt x="363692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27"/>
            <p:cNvSpPr/>
            <p:nvPr/>
          </p:nvSpPr>
          <p:spPr>
            <a:xfrm>
              <a:off x="6808150" y="4468910"/>
              <a:ext cx="2335839" cy="17075"/>
            </a:xfrm>
            <a:custGeom>
              <a:rect b="b" l="l" r="r" t="t"/>
              <a:pathLst>
                <a:path extrusionOk="0" h="9168" w="1254142">
                  <a:moveTo>
                    <a:pt x="0" y="0"/>
                  </a:moveTo>
                  <a:lnTo>
                    <a:pt x="1254143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27"/>
            <p:cNvSpPr/>
            <p:nvPr/>
          </p:nvSpPr>
          <p:spPr>
            <a:xfrm>
              <a:off x="8369159" y="4363494"/>
              <a:ext cx="186106" cy="227890"/>
            </a:xfrm>
            <a:custGeom>
              <a:rect b="b" l="l" r="r" t="t"/>
              <a:pathLst>
                <a:path extrusionOk="0" h="190703" w="155737">
                  <a:moveTo>
                    <a:pt x="79701" y="16503"/>
                  </a:moveTo>
                  <a:lnTo>
                    <a:pt x="77869" y="0"/>
                  </a:lnTo>
                  <a:lnTo>
                    <a:pt x="76037" y="16503"/>
                  </a:lnTo>
                  <a:cubicBezTo>
                    <a:pt x="71456" y="56844"/>
                    <a:pt x="40309" y="88934"/>
                    <a:pt x="0" y="95352"/>
                  </a:cubicBezTo>
                  <a:cubicBezTo>
                    <a:pt x="40309" y="101770"/>
                    <a:pt x="71456" y="133859"/>
                    <a:pt x="76037" y="174200"/>
                  </a:cubicBezTo>
                  <a:lnTo>
                    <a:pt x="77869" y="190704"/>
                  </a:lnTo>
                  <a:lnTo>
                    <a:pt x="79701" y="174200"/>
                  </a:lnTo>
                  <a:cubicBezTo>
                    <a:pt x="84281" y="133859"/>
                    <a:pt x="115429" y="101770"/>
                    <a:pt x="155737" y="95352"/>
                  </a:cubicBezTo>
                  <a:cubicBezTo>
                    <a:pt x="116345" y="89851"/>
                    <a:pt x="85198" y="57761"/>
                    <a:pt x="79701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7" name="Google Shape;717;p27"/>
          <p:cNvGrpSpPr/>
          <p:nvPr/>
        </p:nvGrpSpPr>
        <p:grpSpPr>
          <a:xfrm rot="2700000">
            <a:off x="-1243680" y="2341682"/>
            <a:ext cx="1695125" cy="1687735"/>
            <a:chOff x="5010334" y="-947702"/>
            <a:chExt cx="1842636" cy="1834885"/>
          </a:xfrm>
        </p:grpSpPr>
        <p:sp>
          <p:nvSpPr>
            <p:cNvPr id="718" name="Google Shape;718;p27"/>
            <p:cNvSpPr/>
            <p:nvPr/>
          </p:nvSpPr>
          <p:spPr>
            <a:xfrm>
              <a:off x="5010334" y="-947702"/>
              <a:ext cx="1460174" cy="1461729"/>
            </a:xfrm>
            <a:custGeom>
              <a:rect b="b" l="l" r="r" t="t"/>
              <a:pathLst>
                <a:path extrusionOk="0" h="1461729" w="1460174">
                  <a:moveTo>
                    <a:pt x="1435943" y="24250"/>
                  </a:moveTo>
                  <a:cubicBezTo>
                    <a:pt x="1538546" y="126937"/>
                    <a:pt x="1305857" y="526682"/>
                    <a:pt x="916514" y="917257"/>
                  </a:cubicBezTo>
                  <a:cubicBezTo>
                    <a:pt x="526254" y="1307834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2"/>
                  </a:cubicBezTo>
                  <a:cubicBezTo>
                    <a:pt x="933004" y="154443"/>
                    <a:pt x="1332424" y="-78436"/>
                    <a:pt x="1435943" y="2425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27"/>
            <p:cNvSpPr/>
            <p:nvPr/>
          </p:nvSpPr>
          <p:spPr>
            <a:xfrm rot="-2700000">
              <a:off x="4927090" y="-294536"/>
              <a:ext cx="1998192" cy="528391"/>
            </a:xfrm>
            <a:custGeom>
              <a:rect b="b" l="l" r="r" t="t"/>
              <a:pathLst>
                <a:path extrusionOk="0" h="528097" w="1997081">
                  <a:moveTo>
                    <a:pt x="1997082" y="264049"/>
                  </a:moveTo>
                  <a:cubicBezTo>
                    <a:pt x="1997082" y="409879"/>
                    <a:pt x="1550020" y="528097"/>
                    <a:pt x="998541" y="528097"/>
                  </a:cubicBezTo>
                  <a:cubicBezTo>
                    <a:pt x="447062" y="528097"/>
                    <a:pt x="0" y="409879"/>
                    <a:pt x="0" y="264049"/>
                  </a:cubicBezTo>
                  <a:cubicBezTo>
                    <a:pt x="0" y="118219"/>
                    <a:pt x="447062" y="0"/>
                    <a:pt x="998541" y="0"/>
                  </a:cubicBezTo>
                  <a:cubicBezTo>
                    <a:pt x="1550020" y="0"/>
                    <a:pt x="1997082" y="118219"/>
                    <a:pt x="1997082" y="26404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27"/>
            <p:cNvSpPr/>
            <p:nvPr/>
          </p:nvSpPr>
          <p:spPr>
            <a:xfrm>
              <a:off x="5392797" y="-574546"/>
              <a:ext cx="1460173" cy="1461729"/>
            </a:xfrm>
            <a:custGeom>
              <a:rect b="b" l="l" r="r" t="t"/>
              <a:pathLst>
                <a:path extrusionOk="0" h="1461729" w="1460173">
                  <a:moveTo>
                    <a:pt x="1435943" y="24251"/>
                  </a:moveTo>
                  <a:cubicBezTo>
                    <a:pt x="1538546" y="126937"/>
                    <a:pt x="1305856" y="526681"/>
                    <a:pt x="916513" y="917257"/>
                  </a:cubicBezTo>
                  <a:cubicBezTo>
                    <a:pt x="526254" y="1307833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1"/>
                  </a:cubicBezTo>
                  <a:cubicBezTo>
                    <a:pt x="933919" y="154442"/>
                    <a:pt x="1333339" y="-78436"/>
                    <a:pt x="1435943" y="2425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1" name="Google Shape;721;p27"/>
          <p:cNvGrpSpPr/>
          <p:nvPr/>
        </p:nvGrpSpPr>
        <p:grpSpPr>
          <a:xfrm>
            <a:off x="-1" y="-673507"/>
            <a:ext cx="1220123" cy="1450333"/>
            <a:chOff x="-1" y="-673507"/>
            <a:chExt cx="1220123" cy="1450333"/>
          </a:xfrm>
        </p:grpSpPr>
        <p:sp>
          <p:nvSpPr>
            <p:cNvPr id="722" name="Google Shape;722;p27"/>
            <p:cNvSpPr/>
            <p:nvPr/>
          </p:nvSpPr>
          <p:spPr>
            <a:xfrm rot="-5400000">
              <a:off x="22292" y="-676657"/>
              <a:ext cx="1176000" cy="1182300"/>
            </a:xfrm>
            <a:prstGeom prst="chord">
              <a:avLst>
                <a:gd fmla="val 5371555" name="adj1"/>
                <a:gd fmla="val 1620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3" name="Google Shape;723;p27"/>
            <p:cNvSpPr/>
            <p:nvPr/>
          </p:nvSpPr>
          <p:spPr>
            <a:xfrm>
              <a:off x="-1" y="-443586"/>
              <a:ext cx="1220123" cy="1220412"/>
            </a:xfrm>
            <a:custGeom>
              <a:rect b="b" l="l" r="r" t="t"/>
              <a:pathLst>
                <a:path extrusionOk="0" h="1595310" w="1594932">
                  <a:moveTo>
                    <a:pt x="227193" y="1350513"/>
                  </a:moveTo>
                  <a:lnTo>
                    <a:pt x="223529" y="1350513"/>
                  </a:lnTo>
                  <a:cubicBezTo>
                    <a:pt x="228109" y="1355097"/>
                    <a:pt x="231774" y="1358764"/>
                    <a:pt x="236354" y="1363348"/>
                  </a:cubicBezTo>
                  <a:lnTo>
                    <a:pt x="236354" y="1359681"/>
                  </a:lnTo>
                  <a:lnTo>
                    <a:pt x="505688" y="1359681"/>
                  </a:lnTo>
                  <a:lnTo>
                    <a:pt x="505688" y="1540300"/>
                  </a:lnTo>
                  <a:cubicBezTo>
                    <a:pt x="508436" y="1541216"/>
                    <a:pt x="512101" y="1542133"/>
                    <a:pt x="514849" y="1543967"/>
                  </a:cubicBezTo>
                  <a:lnTo>
                    <a:pt x="514849" y="1360598"/>
                  </a:lnTo>
                  <a:lnTo>
                    <a:pt x="785099" y="1360598"/>
                  </a:lnTo>
                  <a:lnTo>
                    <a:pt x="785099" y="1595310"/>
                  </a:lnTo>
                  <a:cubicBezTo>
                    <a:pt x="787847" y="1595310"/>
                    <a:pt x="791512" y="1595310"/>
                    <a:pt x="794260" y="1595310"/>
                  </a:cubicBezTo>
                  <a:lnTo>
                    <a:pt x="794260" y="1360598"/>
                  </a:lnTo>
                  <a:lnTo>
                    <a:pt x="1064510" y="1360598"/>
                  </a:lnTo>
                  <a:lnTo>
                    <a:pt x="1064510" y="1549468"/>
                  </a:lnTo>
                  <a:cubicBezTo>
                    <a:pt x="1067258" y="1548551"/>
                    <a:pt x="1070923" y="1547634"/>
                    <a:pt x="1073671" y="1545801"/>
                  </a:cubicBezTo>
                  <a:lnTo>
                    <a:pt x="1073671" y="1359681"/>
                  </a:lnTo>
                  <a:lnTo>
                    <a:pt x="1343921" y="1359681"/>
                  </a:lnTo>
                  <a:lnTo>
                    <a:pt x="1343921" y="1377101"/>
                  </a:lnTo>
                  <a:cubicBezTo>
                    <a:pt x="1346669" y="1374351"/>
                    <a:pt x="1350334" y="1371600"/>
                    <a:pt x="1353082" y="1368849"/>
                  </a:cubicBezTo>
                  <a:lnTo>
                    <a:pt x="1353082" y="1359681"/>
                  </a:lnTo>
                  <a:lnTo>
                    <a:pt x="1362243" y="1359681"/>
                  </a:lnTo>
                  <a:cubicBezTo>
                    <a:pt x="1364991" y="1356931"/>
                    <a:pt x="1367739" y="1353263"/>
                    <a:pt x="1371404" y="1350513"/>
                  </a:cubicBezTo>
                  <a:lnTo>
                    <a:pt x="1353082" y="1350513"/>
                  </a:lnTo>
                  <a:lnTo>
                    <a:pt x="1353082" y="1080043"/>
                  </a:lnTo>
                  <a:lnTo>
                    <a:pt x="1542715" y="1080043"/>
                  </a:lnTo>
                  <a:cubicBezTo>
                    <a:pt x="1543631" y="1077293"/>
                    <a:pt x="1545463" y="1073626"/>
                    <a:pt x="1546379" y="1070875"/>
                  </a:cubicBezTo>
                  <a:lnTo>
                    <a:pt x="1353998" y="1070875"/>
                  </a:lnTo>
                  <a:lnTo>
                    <a:pt x="1353998" y="801322"/>
                  </a:lnTo>
                  <a:lnTo>
                    <a:pt x="1594933" y="801322"/>
                  </a:lnTo>
                  <a:cubicBezTo>
                    <a:pt x="1594933" y="800406"/>
                    <a:pt x="1594933" y="799489"/>
                    <a:pt x="1594933" y="797655"/>
                  </a:cubicBezTo>
                  <a:cubicBezTo>
                    <a:pt x="1594933" y="795821"/>
                    <a:pt x="1594933" y="793988"/>
                    <a:pt x="1594933" y="792154"/>
                  </a:cubicBezTo>
                  <a:lnTo>
                    <a:pt x="1353998" y="792154"/>
                  </a:lnTo>
                  <a:lnTo>
                    <a:pt x="1353998" y="521685"/>
                  </a:lnTo>
                  <a:lnTo>
                    <a:pt x="1545463" y="521685"/>
                  </a:lnTo>
                  <a:cubicBezTo>
                    <a:pt x="1544547" y="518934"/>
                    <a:pt x="1543631" y="515267"/>
                    <a:pt x="1541799" y="512516"/>
                  </a:cubicBezTo>
                  <a:lnTo>
                    <a:pt x="1353082" y="512516"/>
                  </a:lnTo>
                  <a:lnTo>
                    <a:pt x="1353082" y="242047"/>
                  </a:lnTo>
                  <a:lnTo>
                    <a:pt x="1368656" y="242047"/>
                  </a:lnTo>
                  <a:cubicBezTo>
                    <a:pt x="1365907" y="239296"/>
                    <a:pt x="1363159" y="235629"/>
                    <a:pt x="1359495" y="232879"/>
                  </a:cubicBezTo>
                  <a:lnTo>
                    <a:pt x="1353082" y="232879"/>
                  </a:lnTo>
                  <a:lnTo>
                    <a:pt x="1353082" y="226461"/>
                  </a:lnTo>
                  <a:cubicBezTo>
                    <a:pt x="1350334" y="223710"/>
                    <a:pt x="1346669" y="220960"/>
                    <a:pt x="1343921" y="218209"/>
                  </a:cubicBezTo>
                  <a:lnTo>
                    <a:pt x="1343921" y="233795"/>
                  </a:lnTo>
                  <a:lnTo>
                    <a:pt x="1073671" y="233795"/>
                  </a:lnTo>
                  <a:lnTo>
                    <a:pt x="1073671" y="50426"/>
                  </a:lnTo>
                  <a:cubicBezTo>
                    <a:pt x="1070923" y="49510"/>
                    <a:pt x="1067258" y="48593"/>
                    <a:pt x="1064510" y="46759"/>
                  </a:cubicBezTo>
                  <a:lnTo>
                    <a:pt x="1064510" y="232879"/>
                  </a:lnTo>
                  <a:lnTo>
                    <a:pt x="794260" y="232879"/>
                  </a:lnTo>
                  <a:lnTo>
                    <a:pt x="794260" y="0"/>
                  </a:lnTo>
                  <a:cubicBezTo>
                    <a:pt x="791512" y="0"/>
                    <a:pt x="787847" y="0"/>
                    <a:pt x="785099" y="0"/>
                  </a:cubicBezTo>
                  <a:lnTo>
                    <a:pt x="785099" y="232879"/>
                  </a:lnTo>
                  <a:lnTo>
                    <a:pt x="514849" y="232879"/>
                  </a:lnTo>
                  <a:lnTo>
                    <a:pt x="514849" y="51343"/>
                  </a:lnTo>
                  <a:cubicBezTo>
                    <a:pt x="512101" y="52260"/>
                    <a:pt x="508436" y="53177"/>
                    <a:pt x="505688" y="55011"/>
                  </a:cubicBezTo>
                  <a:lnTo>
                    <a:pt x="505688" y="232879"/>
                  </a:lnTo>
                  <a:lnTo>
                    <a:pt x="235438" y="232879"/>
                  </a:lnTo>
                  <a:lnTo>
                    <a:pt x="235438" y="231962"/>
                  </a:lnTo>
                  <a:cubicBezTo>
                    <a:pt x="231774" y="235629"/>
                    <a:pt x="229025" y="239296"/>
                    <a:pt x="225361" y="242047"/>
                  </a:cubicBezTo>
                  <a:lnTo>
                    <a:pt x="226277" y="242047"/>
                  </a:lnTo>
                  <a:lnTo>
                    <a:pt x="226277" y="512516"/>
                  </a:lnTo>
                  <a:lnTo>
                    <a:pt x="52218" y="512516"/>
                  </a:lnTo>
                  <a:cubicBezTo>
                    <a:pt x="51302" y="515267"/>
                    <a:pt x="49470" y="518934"/>
                    <a:pt x="48553" y="521685"/>
                  </a:cubicBezTo>
                  <a:lnTo>
                    <a:pt x="226277" y="521685"/>
                  </a:lnTo>
                  <a:lnTo>
                    <a:pt x="226277" y="792154"/>
                  </a:lnTo>
                  <a:lnTo>
                    <a:pt x="0" y="792154"/>
                  </a:lnTo>
                  <a:cubicBezTo>
                    <a:pt x="0" y="793988"/>
                    <a:pt x="0" y="795821"/>
                    <a:pt x="0" y="797655"/>
                  </a:cubicBezTo>
                  <a:cubicBezTo>
                    <a:pt x="0" y="798572"/>
                    <a:pt x="0" y="799489"/>
                    <a:pt x="0" y="801322"/>
                  </a:cubicBezTo>
                  <a:lnTo>
                    <a:pt x="226277" y="801322"/>
                  </a:lnTo>
                  <a:lnTo>
                    <a:pt x="226277" y="1071792"/>
                  </a:lnTo>
                  <a:lnTo>
                    <a:pt x="47637" y="1071792"/>
                  </a:lnTo>
                  <a:cubicBezTo>
                    <a:pt x="48553" y="1074542"/>
                    <a:pt x="49470" y="1078210"/>
                    <a:pt x="51302" y="1080960"/>
                  </a:cubicBezTo>
                  <a:lnTo>
                    <a:pt x="226277" y="1080960"/>
                  </a:lnTo>
                  <a:lnTo>
                    <a:pt x="226277" y="1350513"/>
                  </a:lnTo>
                  <a:close/>
                  <a:moveTo>
                    <a:pt x="1073671" y="242964"/>
                  </a:moveTo>
                  <a:lnTo>
                    <a:pt x="1343921" y="242964"/>
                  </a:lnTo>
                  <a:lnTo>
                    <a:pt x="1343921" y="513433"/>
                  </a:lnTo>
                  <a:lnTo>
                    <a:pt x="1073671" y="513433"/>
                  </a:lnTo>
                  <a:lnTo>
                    <a:pt x="1073671" y="242964"/>
                  </a:lnTo>
                  <a:close/>
                  <a:moveTo>
                    <a:pt x="1073671" y="521685"/>
                  </a:moveTo>
                  <a:lnTo>
                    <a:pt x="1343921" y="521685"/>
                  </a:lnTo>
                  <a:lnTo>
                    <a:pt x="1343921" y="792154"/>
                  </a:lnTo>
                  <a:lnTo>
                    <a:pt x="1073671" y="792154"/>
                  </a:lnTo>
                  <a:lnTo>
                    <a:pt x="1073671" y="521685"/>
                  </a:lnTo>
                  <a:close/>
                  <a:moveTo>
                    <a:pt x="1073671" y="801322"/>
                  </a:moveTo>
                  <a:lnTo>
                    <a:pt x="1343921" y="801322"/>
                  </a:lnTo>
                  <a:lnTo>
                    <a:pt x="1343921" y="1071792"/>
                  </a:lnTo>
                  <a:lnTo>
                    <a:pt x="1073671" y="1071792"/>
                  </a:lnTo>
                  <a:lnTo>
                    <a:pt x="1073671" y="801322"/>
                  </a:lnTo>
                  <a:close/>
                  <a:moveTo>
                    <a:pt x="1073671" y="1080960"/>
                  </a:moveTo>
                  <a:lnTo>
                    <a:pt x="1343921" y="1080960"/>
                  </a:lnTo>
                  <a:lnTo>
                    <a:pt x="1343921" y="1351429"/>
                  </a:lnTo>
                  <a:lnTo>
                    <a:pt x="1073671" y="1351429"/>
                  </a:lnTo>
                  <a:lnTo>
                    <a:pt x="1073671" y="1080960"/>
                  </a:lnTo>
                  <a:close/>
                  <a:moveTo>
                    <a:pt x="794260" y="242964"/>
                  </a:moveTo>
                  <a:lnTo>
                    <a:pt x="1064510" y="242964"/>
                  </a:lnTo>
                  <a:lnTo>
                    <a:pt x="1064510" y="513433"/>
                  </a:lnTo>
                  <a:lnTo>
                    <a:pt x="794260" y="513433"/>
                  </a:lnTo>
                  <a:lnTo>
                    <a:pt x="794260" y="242964"/>
                  </a:lnTo>
                  <a:close/>
                  <a:moveTo>
                    <a:pt x="794260" y="521685"/>
                  </a:moveTo>
                  <a:lnTo>
                    <a:pt x="1064510" y="521685"/>
                  </a:lnTo>
                  <a:lnTo>
                    <a:pt x="1064510" y="792154"/>
                  </a:lnTo>
                  <a:lnTo>
                    <a:pt x="794260" y="792154"/>
                  </a:lnTo>
                  <a:lnTo>
                    <a:pt x="794260" y="521685"/>
                  </a:lnTo>
                  <a:close/>
                  <a:moveTo>
                    <a:pt x="794260" y="801322"/>
                  </a:moveTo>
                  <a:lnTo>
                    <a:pt x="1064510" y="801322"/>
                  </a:lnTo>
                  <a:lnTo>
                    <a:pt x="1064510" y="1071792"/>
                  </a:lnTo>
                  <a:lnTo>
                    <a:pt x="794260" y="1071792"/>
                  </a:lnTo>
                  <a:lnTo>
                    <a:pt x="794260" y="801322"/>
                  </a:lnTo>
                  <a:close/>
                  <a:moveTo>
                    <a:pt x="794260" y="1080960"/>
                  </a:moveTo>
                  <a:lnTo>
                    <a:pt x="1064510" y="1080960"/>
                  </a:lnTo>
                  <a:lnTo>
                    <a:pt x="1064510" y="1351429"/>
                  </a:lnTo>
                  <a:lnTo>
                    <a:pt x="794260" y="1351429"/>
                  </a:lnTo>
                  <a:lnTo>
                    <a:pt x="794260" y="1080960"/>
                  </a:lnTo>
                  <a:close/>
                  <a:moveTo>
                    <a:pt x="514849" y="242964"/>
                  </a:moveTo>
                  <a:lnTo>
                    <a:pt x="785099" y="242964"/>
                  </a:lnTo>
                  <a:lnTo>
                    <a:pt x="785099" y="513433"/>
                  </a:lnTo>
                  <a:lnTo>
                    <a:pt x="514849" y="513433"/>
                  </a:lnTo>
                  <a:lnTo>
                    <a:pt x="514849" y="242964"/>
                  </a:lnTo>
                  <a:close/>
                  <a:moveTo>
                    <a:pt x="514849" y="521685"/>
                  </a:moveTo>
                  <a:lnTo>
                    <a:pt x="785099" y="521685"/>
                  </a:lnTo>
                  <a:lnTo>
                    <a:pt x="785099" y="792154"/>
                  </a:lnTo>
                  <a:lnTo>
                    <a:pt x="514849" y="792154"/>
                  </a:lnTo>
                  <a:lnTo>
                    <a:pt x="514849" y="521685"/>
                  </a:lnTo>
                  <a:close/>
                  <a:moveTo>
                    <a:pt x="514849" y="801322"/>
                  </a:moveTo>
                  <a:lnTo>
                    <a:pt x="785099" y="801322"/>
                  </a:lnTo>
                  <a:lnTo>
                    <a:pt x="785099" y="1071792"/>
                  </a:lnTo>
                  <a:lnTo>
                    <a:pt x="514849" y="1071792"/>
                  </a:lnTo>
                  <a:lnTo>
                    <a:pt x="514849" y="801322"/>
                  </a:lnTo>
                  <a:close/>
                  <a:moveTo>
                    <a:pt x="514849" y="1080960"/>
                  </a:moveTo>
                  <a:lnTo>
                    <a:pt x="785099" y="1080960"/>
                  </a:lnTo>
                  <a:lnTo>
                    <a:pt x="785099" y="1351429"/>
                  </a:lnTo>
                  <a:lnTo>
                    <a:pt x="514849" y="1351429"/>
                  </a:lnTo>
                  <a:lnTo>
                    <a:pt x="514849" y="1080960"/>
                  </a:lnTo>
                  <a:close/>
                  <a:moveTo>
                    <a:pt x="236354" y="242964"/>
                  </a:moveTo>
                  <a:lnTo>
                    <a:pt x="505688" y="242964"/>
                  </a:lnTo>
                  <a:lnTo>
                    <a:pt x="505688" y="513433"/>
                  </a:lnTo>
                  <a:lnTo>
                    <a:pt x="235438" y="513433"/>
                  </a:lnTo>
                  <a:lnTo>
                    <a:pt x="235438" y="242964"/>
                  </a:lnTo>
                  <a:close/>
                  <a:moveTo>
                    <a:pt x="236354" y="521685"/>
                  </a:moveTo>
                  <a:lnTo>
                    <a:pt x="505688" y="521685"/>
                  </a:lnTo>
                  <a:lnTo>
                    <a:pt x="505688" y="792154"/>
                  </a:lnTo>
                  <a:lnTo>
                    <a:pt x="235438" y="792154"/>
                  </a:lnTo>
                  <a:lnTo>
                    <a:pt x="235438" y="521685"/>
                  </a:lnTo>
                  <a:close/>
                  <a:moveTo>
                    <a:pt x="236354" y="801322"/>
                  </a:moveTo>
                  <a:lnTo>
                    <a:pt x="505688" y="801322"/>
                  </a:lnTo>
                  <a:lnTo>
                    <a:pt x="505688" y="1071792"/>
                  </a:lnTo>
                  <a:lnTo>
                    <a:pt x="235438" y="1071792"/>
                  </a:lnTo>
                  <a:lnTo>
                    <a:pt x="235438" y="801322"/>
                  </a:lnTo>
                  <a:close/>
                  <a:moveTo>
                    <a:pt x="236354" y="1080960"/>
                  </a:moveTo>
                  <a:lnTo>
                    <a:pt x="505688" y="1080960"/>
                  </a:lnTo>
                  <a:lnTo>
                    <a:pt x="505688" y="1351429"/>
                  </a:lnTo>
                  <a:lnTo>
                    <a:pt x="235438" y="1351429"/>
                  </a:lnTo>
                  <a:lnTo>
                    <a:pt x="235438" y="10809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4" name="Google Shape;724;p27"/>
          <p:cNvSpPr txBox="1"/>
          <p:nvPr>
            <p:ph type="title"/>
          </p:nvPr>
        </p:nvSpPr>
        <p:spPr>
          <a:xfrm>
            <a:off x="2347938" y="540000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5" name="Google Shape;725;p27"/>
          <p:cNvSpPr txBox="1"/>
          <p:nvPr>
            <p:ph idx="1" type="subTitle"/>
          </p:nvPr>
        </p:nvSpPr>
        <p:spPr>
          <a:xfrm>
            <a:off x="2347900" y="1644225"/>
            <a:ext cx="44481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6" name="Google Shape;726;p27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fr" sz="1000" u="none" cap="none" strike="noStrik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CREDITS:</a:t>
            </a:r>
            <a:r>
              <a:rPr b="0" i="0" lang="fr" sz="1000" u="none" cap="none" strike="noStrik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 This presentation template was created by </a:t>
            </a:r>
            <a:r>
              <a:rPr b="1" i="0" lang="fr" sz="1000" u="sng" cap="none" strike="noStrike">
                <a:solidFill>
                  <a:schemeClr val="hlink"/>
                </a:solidFill>
                <a:latin typeface="Amiko"/>
                <a:ea typeface="Amiko"/>
                <a:cs typeface="Amiko"/>
                <a:sym typeface="Amiko"/>
                <a:hlinkClick r:id="rId2"/>
              </a:rPr>
              <a:t>Slidesgo</a:t>
            </a:r>
            <a:r>
              <a:rPr b="0" i="0" lang="fr" sz="1000" u="none" cap="none" strike="noStrik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, and includes icons by </a:t>
            </a:r>
            <a:r>
              <a:rPr b="1" i="0" lang="fr" sz="1000" u="sng" cap="none" strike="noStrike">
                <a:solidFill>
                  <a:schemeClr val="hlink"/>
                </a:solidFill>
                <a:latin typeface="Amiko"/>
                <a:ea typeface="Amiko"/>
                <a:cs typeface="Amiko"/>
                <a:sym typeface="Amiko"/>
                <a:hlinkClick r:id="rId3"/>
              </a:rPr>
              <a:t>Flaticon</a:t>
            </a:r>
            <a:r>
              <a:rPr b="0" i="0" lang="fr" sz="1000" u="none" cap="none" strike="noStrik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, and infographics &amp; images by </a:t>
            </a:r>
            <a:r>
              <a:rPr b="1" i="0" lang="fr" sz="1000" u="sng" cap="none" strike="noStrike">
                <a:solidFill>
                  <a:schemeClr val="hlink"/>
                </a:solidFill>
                <a:latin typeface="Amiko"/>
                <a:ea typeface="Amiko"/>
                <a:cs typeface="Amiko"/>
                <a:sym typeface="Amiko"/>
                <a:hlinkClick r:id="rId4"/>
              </a:rPr>
              <a:t>Freepik</a:t>
            </a:r>
            <a:r>
              <a:rPr b="0" i="0" lang="fr" sz="1000" u="sng" cap="none" strike="noStrik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 </a:t>
            </a:r>
            <a:endParaRPr b="1" i="0" sz="1000" u="sng" cap="none" strike="noStrike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727" name="Google Shape;727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9" name="Google Shape;729;p28"/>
          <p:cNvGrpSpPr/>
          <p:nvPr/>
        </p:nvGrpSpPr>
        <p:grpSpPr>
          <a:xfrm>
            <a:off x="8155065" y="169559"/>
            <a:ext cx="369317" cy="739889"/>
            <a:chOff x="8246118" y="539509"/>
            <a:chExt cx="369317" cy="739889"/>
          </a:xfrm>
        </p:grpSpPr>
        <p:sp>
          <p:nvSpPr>
            <p:cNvPr id="730" name="Google Shape;730;p28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28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28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28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28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5" name="Google Shape;735;p28"/>
          <p:cNvGrpSpPr/>
          <p:nvPr/>
        </p:nvGrpSpPr>
        <p:grpSpPr>
          <a:xfrm>
            <a:off x="256513" y="3860575"/>
            <a:ext cx="194347" cy="505001"/>
            <a:chOff x="5025077" y="4050620"/>
            <a:chExt cx="272081" cy="706888"/>
          </a:xfrm>
        </p:grpSpPr>
        <p:sp>
          <p:nvSpPr>
            <p:cNvPr id="736" name="Google Shape;736;p28"/>
            <p:cNvSpPr/>
            <p:nvPr/>
          </p:nvSpPr>
          <p:spPr>
            <a:xfrm>
              <a:off x="5186310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28"/>
            <p:cNvSpPr/>
            <p:nvPr/>
          </p:nvSpPr>
          <p:spPr>
            <a:xfrm>
              <a:off x="5025077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28"/>
            <p:cNvSpPr/>
            <p:nvPr/>
          </p:nvSpPr>
          <p:spPr>
            <a:xfrm>
              <a:off x="5025077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28"/>
            <p:cNvSpPr/>
            <p:nvPr/>
          </p:nvSpPr>
          <p:spPr>
            <a:xfrm>
              <a:off x="5186310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28"/>
            <p:cNvSpPr/>
            <p:nvPr/>
          </p:nvSpPr>
          <p:spPr>
            <a:xfrm>
              <a:off x="5186310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28"/>
            <p:cNvSpPr/>
            <p:nvPr/>
          </p:nvSpPr>
          <p:spPr>
            <a:xfrm>
              <a:off x="5025077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28"/>
            <p:cNvSpPr/>
            <p:nvPr/>
          </p:nvSpPr>
          <p:spPr>
            <a:xfrm>
              <a:off x="5186310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28"/>
            <p:cNvSpPr/>
            <p:nvPr/>
          </p:nvSpPr>
          <p:spPr>
            <a:xfrm>
              <a:off x="5025077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4" name="Google Shape;744;p28"/>
          <p:cNvGrpSpPr/>
          <p:nvPr/>
        </p:nvGrpSpPr>
        <p:grpSpPr>
          <a:xfrm>
            <a:off x="7325164" y="301614"/>
            <a:ext cx="624636" cy="475772"/>
            <a:chOff x="6106825" y="306089"/>
            <a:chExt cx="1035194" cy="788486"/>
          </a:xfrm>
        </p:grpSpPr>
        <p:sp>
          <p:nvSpPr>
            <p:cNvPr id="745" name="Google Shape;745;p28"/>
            <p:cNvSpPr/>
            <p:nvPr/>
          </p:nvSpPr>
          <p:spPr>
            <a:xfrm>
              <a:off x="7098047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28"/>
            <p:cNvSpPr/>
            <p:nvPr/>
          </p:nvSpPr>
          <p:spPr>
            <a:xfrm>
              <a:off x="6850699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28"/>
            <p:cNvSpPr/>
            <p:nvPr/>
          </p:nvSpPr>
          <p:spPr>
            <a:xfrm>
              <a:off x="6602436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28"/>
            <p:cNvSpPr/>
            <p:nvPr/>
          </p:nvSpPr>
          <p:spPr>
            <a:xfrm>
              <a:off x="6354173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28"/>
            <p:cNvSpPr/>
            <p:nvPr/>
          </p:nvSpPr>
          <p:spPr>
            <a:xfrm>
              <a:off x="6106825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28"/>
            <p:cNvSpPr/>
            <p:nvPr/>
          </p:nvSpPr>
          <p:spPr>
            <a:xfrm>
              <a:off x="7098047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28"/>
            <p:cNvSpPr/>
            <p:nvPr/>
          </p:nvSpPr>
          <p:spPr>
            <a:xfrm>
              <a:off x="6850699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28"/>
            <p:cNvSpPr/>
            <p:nvPr/>
          </p:nvSpPr>
          <p:spPr>
            <a:xfrm>
              <a:off x="6602436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28"/>
            <p:cNvSpPr/>
            <p:nvPr/>
          </p:nvSpPr>
          <p:spPr>
            <a:xfrm>
              <a:off x="6354173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28"/>
            <p:cNvSpPr/>
            <p:nvPr/>
          </p:nvSpPr>
          <p:spPr>
            <a:xfrm>
              <a:off x="6106825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28"/>
            <p:cNvSpPr/>
            <p:nvPr/>
          </p:nvSpPr>
          <p:spPr>
            <a:xfrm>
              <a:off x="7098047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28"/>
            <p:cNvSpPr/>
            <p:nvPr/>
          </p:nvSpPr>
          <p:spPr>
            <a:xfrm>
              <a:off x="6850699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28"/>
            <p:cNvSpPr/>
            <p:nvPr/>
          </p:nvSpPr>
          <p:spPr>
            <a:xfrm>
              <a:off x="6602436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28"/>
            <p:cNvSpPr/>
            <p:nvPr/>
          </p:nvSpPr>
          <p:spPr>
            <a:xfrm>
              <a:off x="6354173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28"/>
            <p:cNvSpPr/>
            <p:nvPr/>
          </p:nvSpPr>
          <p:spPr>
            <a:xfrm>
              <a:off x="6106825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28"/>
            <p:cNvSpPr/>
            <p:nvPr/>
          </p:nvSpPr>
          <p:spPr>
            <a:xfrm>
              <a:off x="7098047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28"/>
            <p:cNvSpPr/>
            <p:nvPr/>
          </p:nvSpPr>
          <p:spPr>
            <a:xfrm>
              <a:off x="6850699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28"/>
            <p:cNvSpPr/>
            <p:nvPr/>
          </p:nvSpPr>
          <p:spPr>
            <a:xfrm>
              <a:off x="6602436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28"/>
            <p:cNvSpPr/>
            <p:nvPr/>
          </p:nvSpPr>
          <p:spPr>
            <a:xfrm>
              <a:off x="6354173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28"/>
            <p:cNvSpPr/>
            <p:nvPr/>
          </p:nvSpPr>
          <p:spPr>
            <a:xfrm>
              <a:off x="6106825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5" name="Google Shape;765;p28"/>
          <p:cNvSpPr txBox="1"/>
          <p:nvPr>
            <p:ph idx="1" type="subTitle"/>
          </p:nvPr>
        </p:nvSpPr>
        <p:spPr>
          <a:xfrm>
            <a:off x="713250" y="1085175"/>
            <a:ext cx="77175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66" name="Google Shape;766;p28"/>
          <p:cNvSpPr txBox="1"/>
          <p:nvPr>
            <p:ph type="title"/>
          </p:nvPr>
        </p:nvSpPr>
        <p:spPr>
          <a:xfrm>
            <a:off x="722376" y="539500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67" name="Google Shape;767;p28"/>
          <p:cNvGrpSpPr/>
          <p:nvPr/>
        </p:nvGrpSpPr>
        <p:grpSpPr>
          <a:xfrm>
            <a:off x="1" y="0"/>
            <a:ext cx="9144159" cy="5144327"/>
            <a:chOff x="1" y="0"/>
            <a:chExt cx="9144159" cy="5144327"/>
          </a:xfrm>
        </p:grpSpPr>
        <p:grpSp>
          <p:nvGrpSpPr>
            <p:cNvPr id="768" name="Google Shape;768;p28"/>
            <p:cNvGrpSpPr/>
            <p:nvPr/>
          </p:nvGrpSpPr>
          <p:grpSpPr>
            <a:xfrm>
              <a:off x="1" y="0"/>
              <a:ext cx="1393728" cy="2193670"/>
              <a:chOff x="-5" y="3169540"/>
              <a:chExt cx="1254142" cy="1973967"/>
            </a:xfrm>
          </p:grpSpPr>
          <p:sp>
            <p:nvSpPr>
              <p:cNvPr id="769" name="Google Shape;769;p28"/>
              <p:cNvSpPr/>
              <p:nvPr/>
            </p:nvSpPr>
            <p:spPr>
              <a:xfrm>
                <a:off x="416620" y="3169540"/>
                <a:ext cx="9161" cy="1973967"/>
              </a:xfrm>
              <a:custGeom>
                <a:rect b="b" l="l" r="r" t="t"/>
                <a:pathLst>
                  <a:path extrusionOk="0" h="1973967" w="9161">
                    <a:moveTo>
                      <a:pt x="0" y="0"/>
                    </a:moveTo>
                    <a:lnTo>
                      <a:pt x="0" y="1973967"/>
                    </a:lnTo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770;p28"/>
              <p:cNvSpPr/>
              <p:nvPr/>
            </p:nvSpPr>
            <p:spPr>
              <a:xfrm>
                <a:off x="-5" y="3550472"/>
                <a:ext cx="1254142" cy="9168"/>
              </a:xfrm>
              <a:custGeom>
                <a:rect b="b" l="l" r="r" t="t"/>
                <a:pathLst>
                  <a:path extrusionOk="0" h="9168" w="1254142">
                    <a:moveTo>
                      <a:pt x="1254143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771;p28"/>
              <p:cNvSpPr/>
              <p:nvPr/>
            </p:nvSpPr>
            <p:spPr>
              <a:xfrm>
                <a:off x="343335" y="3459715"/>
                <a:ext cx="155737" cy="190703"/>
              </a:xfrm>
              <a:custGeom>
                <a:rect b="b" l="l" r="r" t="t"/>
                <a:pathLst>
                  <a:path extrusionOk="0" h="190703" w="155737">
                    <a:moveTo>
                      <a:pt x="76036" y="16503"/>
                    </a:moveTo>
                    <a:lnTo>
                      <a:pt x="77869" y="0"/>
                    </a:lnTo>
                    <a:lnTo>
                      <a:pt x="79701" y="16503"/>
                    </a:lnTo>
                    <a:cubicBezTo>
                      <a:pt x="84281" y="56844"/>
                      <a:pt x="115429" y="88934"/>
                      <a:pt x="155737" y="95352"/>
                    </a:cubicBezTo>
                    <a:cubicBezTo>
                      <a:pt x="115429" y="101770"/>
                      <a:pt x="84281" y="133859"/>
                      <a:pt x="79701" y="174200"/>
                    </a:cubicBezTo>
                    <a:lnTo>
                      <a:pt x="77869" y="190704"/>
                    </a:lnTo>
                    <a:lnTo>
                      <a:pt x="76036" y="174200"/>
                    </a:lnTo>
                    <a:cubicBezTo>
                      <a:pt x="71456" y="133859"/>
                      <a:pt x="40308" y="101770"/>
                      <a:pt x="0" y="95352"/>
                    </a:cubicBezTo>
                    <a:cubicBezTo>
                      <a:pt x="40308" y="89851"/>
                      <a:pt x="70540" y="57761"/>
                      <a:pt x="76036" y="165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2" name="Google Shape;772;p28"/>
            <p:cNvGrpSpPr/>
            <p:nvPr/>
          </p:nvGrpSpPr>
          <p:grpSpPr>
            <a:xfrm>
              <a:off x="7267069" y="2071869"/>
              <a:ext cx="1877091" cy="3072458"/>
              <a:chOff x="6808150" y="1320878"/>
              <a:chExt cx="2335852" cy="3823368"/>
            </a:xfrm>
          </p:grpSpPr>
          <p:sp>
            <p:nvSpPr>
              <p:cNvPr id="773" name="Google Shape;773;p28"/>
              <p:cNvSpPr/>
              <p:nvPr/>
            </p:nvSpPr>
            <p:spPr>
              <a:xfrm>
                <a:off x="8466626" y="1320878"/>
                <a:ext cx="677376" cy="3823368"/>
              </a:xfrm>
              <a:custGeom>
                <a:rect b="b" l="l" r="r" t="t"/>
                <a:pathLst>
                  <a:path extrusionOk="0" h="2052815" w="363692">
                    <a:moveTo>
                      <a:pt x="0" y="2052816"/>
                    </a:moveTo>
                    <a:lnTo>
                      <a:pt x="0" y="363987"/>
                    </a:lnTo>
                    <a:cubicBezTo>
                      <a:pt x="0" y="163198"/>
                      <a:pt x="163066" y="0"/>
                      <a:pt x="363692" y="0"/>
                    </a:cubicBezTo>
                    <a:lnTo>
                      <a:pt x="363692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774;p28"/>
              <p:cNvSpPr/>
              <p:nvPr/>
            </p:nvSpPr>
            <p:spPr>
              <a:xfrm>
                <a:off x="6808150" y="4693068"/>
                <a:ext cx="2335839" cy="17075"/>
              </a:xfrm>
              <a:custGeom>
                <a:rect b="b" l="l" r="r" t="t"/>
                <a:pathLst>
                  <a:path extrusionOk="0" h="9168" w="1254142">
                    <a:moveTo>
                      <a:pt x="0" y="0"/>
                    </a:moveTo>
                    <a:lnTo>
                      <a:pt x="1254143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775;p28"/>
              <p:cNvSpPr/>
              <p:nvPr/>
            </p:nvSpPr>
            <p:spPr>
              <a:xfrm>
                <a:off x="8323424" y="4524007"/>
                <a:ext cx="290060" cy="355184"/>
              </a:xfrm>
              <a:custGeom>
                <a:rect b="b" l="l" r="r" t="t"/>
                <a:pathLst>
                  <a:path extrusionOk="0" h="190703" w="155737">
                    <a:moveTo>
                      <a:pt x="79701" y="16503"/>
                    </a:moveTo>
                    <a:lnTo>
                      <a:pt x="77869" y="0"/>
                    </a:lnTo>
                    <a:lnTo>
                      <a:pt x="76037" y="16503"/>
                    </a:lnTo>
                    <a:cubicBezTo>
                      <a:pt x="71456" y="56844"/>
                      <a:pt x="40309" y="88934"/>
                      <a:pt x="0" y="95352"/>
                    </a:cubicBezTo>
                    <a:cubicBezTo>
                      <a:pt x="40309" y="101770"/>
                      <a:pt x="71456" y="133859"/>
                      <a:pt x="76037" y="174200"/>
                    </a:cubicBezTo>
                    <a:lnTo>
                      <a:pt x="77869" y="190704"/>
                    </a:lnTo>
                    <a:lnTo>
                      <a:pt x="79701" y="174200"/>
                    </a:lnTo>
                    <a:cubicBezTo>
                      <a:pt x="84281" y="133859"/>
                      <a:pt x="115429" y="101770"/>
                      <a:pt x="155737" y="95352"/>
                    </a:cubicBezTo>
                    <a:cubicBezTo>
                      <a:pt x="116345" y="89851"/>
                      <a:pt x="85198" y="57761"/>
                      <a:pt x="79701" y="165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76" name="Google Shape;776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"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" name="Google Shape;778;p29"/>
          <p:cNvGrpSpPr/>
          <p:nvPr/>
        </p:nvGrpSpPr>
        <p:grpSpPr>
          <a:xfrm>
            <a:off x="8155065" y="169559"/>
            <a:ext cx="369317" cy="739889"/>
            <a:chOff x="8246118" y="539509"/>
            <a:chExt cx="369317" cy="739889"/>
          </a:xfrm>
        </p:grpSpPr>
        <p:sp>
          <p:nvSpPr>
            <p:cNvPr id="779" name="Google Shape;779;p29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29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29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29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29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4" name="Google Shape;784;p29"/>
          <p:cNvGrpSpPr/>
          <p:nvPr/>
        </p:nvGrpSpPr>
        <p:grpSpPr>
          <a:xfrm>
            <a:off x="256513" y="1367250"/>
            <a:ext cx="194347" cy="505001"/>
            <a:chOff x="5025077" y="4050620"/>
            <a:chExt cx="272081" cy="706888"/>
          </a:xfrm>
        </p:grpSpPr>
        <p:sp>
          <p:nvSpPr>
            <p:cNvPr id="785" name="Google Shape;785;p29"/>
            <p:cNvSpPr/>
            <p:nvPr/>
          </p:nvSpPr>
          <p:spPr>
            <a:xfrm>
              <a:off x="5186310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29"/>
            <p:cNvSpPr/>
            <p:nvPr/>
          </p:nvSpPr>
          <p:spPr>
            <a:xfrm>
              <a:off x="5025077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29"/>
            <p:cNvSpPr/>
            <p:nvPr/>
          </p:nvSpPr>
          <p:spPr>
            <a:xfrm>
              <a:off x="5025077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29"/>
            <p:cNvSpPr/>
            <p:nvPr/>
          </p:nvSpPr>
          <p:spPr>
            <a:xfrm>
              <a:off x="5186310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29"/>
            <p:cNvSpPr/>
            <p:nvPr/>
          </p:nvSpPr>
          <p:spPr>
            <a:xfrm>
              <a:off x="5186310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29"/>
            <p:cNvSpPr/>
            <p:nvPr/>
          </p:nvSpPr>
          <p:spPr>
            <a:xfrm>
              <a:off x="5025077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29"/>
            <p:cNvSpPr/>
            <p:nvPr/>
          </p:nvSpPr>
          <p:spPr>
            <a:xfrm>
              <a:off x="5186310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29"/>
            <p:cNvSpPr/>
            <p:nvPr/>
          </p:nvSpPr>
          <p:spPr>
            <a:xfrm>
              <a:off x="5025077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3" name="Google Shape;793;p29"/>
          <p:cNvGrpSpPr/>
          <p:nvPr/>
        </p:nvGrpSpPr>
        <p:grpSpPr>
          <a:xfrm>
            <a:off x="7325164" y="301614"/>
            <a:ext cx="624636" cy="475772"/>
            <a:chOff x="6106825" y="306089"/>
            <a:chExt cx="1035194" cy="788486"/>
          </a:xfrm>
        </p:grpSpPr>
        <p:sp>
          <p:nvSpPr>
            <p:cNvPr id="794" name="Google Shape;794;p29"/>
            <p:cNvSpPr/>
            <p:nvPr/>
          </p:nvSpPr>
          <p:spPr>
            <a:xfrm>
              <a:off x="7098047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29"/>
            <p:cNvSpPr/>
            <p:nvPr/>
          </p:nvSpPr>
          <p:spPr>
            <a:xfrm>
              <a:off x="6850699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29"/>
            <p:cNvSpPr/>
            <p:nvPr/>
          </p:nvSpPr>
          <p:spPr>
            <a:xfrm>
              <a:off x="6602436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29"/>
            <p:cNvSpPr/>
            <p:nvPr/>
          </p:nvSpPr>
          <p:spPr>
            <a:xfrm>
              <a:off x="6354173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29"/>
            <p:cNvSpPr/>
            <p:nvPr/>
          </p:nvSpPr>
          <p:spPr>
            <a:xfrm>
              <a:off x="6106825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29"/>
            <p:cNvSpPr/>
            <p:nvPr/>
          </p:nvSpPr>
          <p:spPr>
            <a:xfrm>
              <a:off x="7098047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29"/>
            <p:cNvSpPr/>
            <p:nvPr/>
          </p:nvSpPr>
          <p:spPr>
            <a:xfrm>
              <a:off x="6850699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29"/>
            <p:cNvSpPr/>
            <p:nvPr/>
          </p:nvSpPr>
          <p:spPr>
            <a:xfrm>
              <a:off x="6602436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29"/>
            <p:cNvSpPr/>
            <p:nvPr/>
          </p:nvSpPr>
          <p:spPr>
            <a:xfrm>
              <a:off x="6354173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29"/>
            <p:cNvSpPr/>
            <p:nvPr/>
          </p:nvSpPr>
          <p:spPr>
            <a:xfrm>
              <a:off x="6106825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29"/>
            <p:cNvSpPr/>
            <p:nvPr/>
          </p:nvSpPr>
          <p:spPr>
            <a:xfrm>
              <a:off x="7098047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29"/>
            <p:cNvSpPr/>
            <p:nvPr/>
          </p:nvSpPr>
          <p:spPr>
            <a:xfrm>
              <a:off x="6850699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29"/>
            <p:cNvSpPr/>
            <p:nvPr/>
          </p:nvSpPr>
          <p:spPr>
            <a:xfrm>
              <a:off x="6602436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29"/>
            <p:cNvSpPr/>
            <p:nvPr/>
          </p:nvSpPr>
          <p:spPr>
            <a:xfrm>
              <a:off x="6354173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29"/>
            <p:cNvSpPr/>
            <p:nvPr/>
          </p:nvSpPr>
          <p:spPr>
            <a:xfrm>
              <a:off x="6106825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29"/>
            <p:cNvSpPr/>
            <p:nvPr/>
          </p:nvSpPr>
          <p:spPr>
            <a:xfrm>
              <a:off x="7098047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29"/>
            <p:cNvSpPr/>
            <p:nvPr/>
          </p:nvSpPr>
          <p:spPr>
            <a:xfrm>
              <a:off x="6850699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29"/>
            <p:cNvSpPr/>
            <p:nvPr/>
          </p:nvSpPr>
          <p:spPr>
            <a:xfrm>
              <a:off x="6602436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29"/>
            <p:cNvSpPr/>
            <p:nvPr/>
          </p:nvSpPr>
          <p:spPr>
            <a:xfrm>
              <a:off x="6354173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29"/>
            <p:cNvSpPr/>
            <p:nvPr/>
          </p:nvSpPr>
          <p:spPr>
            <a:xfrm>
              <a:off x="6106825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4" name="Google Shape;814;p29"/>
          <p:cNvSpPr txBox="1"/>
          <p:nvPr>
            <p:ph idx="1" type="subTitle"/>
          </p:nvPr>
        </p:nvSpPr>
        <p:spPr>
          <a:xfrm>
            <a:off x="713250" y="1085175"/>
            <a:ext cx="7717500" cy="21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15" name="Google Shape;815;p29"/>
          <p:cNvSpPr txBox="1"/>
          <p:nvPr>
            <p:ph type="title"/>
          </p:nvPr>
        </p:nvSpPr>
        <p:spPr>
          <a:xfrm>
            <a:off x="722376" y="539500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816" name="Google Shape;816;p29"/>
          <p:cNvGrpSpPr/>
          <p:nvPr/>
        </p:nvGrpSpPr>
        <p:grpSpPr>
          <a:xfrm>
            <a:off x="1" y="0"/>
            <a:ext cx="9144159" cy="5144327"/>
            <a:chOff x="1" y="0"/>
            <a:chExt cx="9144159" cy="5144327"/>
          </a:xfrm>
        </p:grpSpPr>
        <p:grpSp>
          <p:nvGrpSpPr>
            <p:cNvPr id="817" name="Google Shape;817;p29"/>
            <p:cNvGrpSpPr/>
            <p:nvPr/>
          </p:nvGrpSpPr>
          <p:grpSpPr>
            <a:xfrm>
              <a:off x="1" y="0"/>
              <a:ext cx="1393728" cy="2193670"/>
              <a:chOff x="-5" y="3169540"/>
              <a:chExt cx="1254142" cy="1973967"/>
            </a:xfrm>
          </p:grpSpPr>
          <p:sp>
            <p:nvSpPr>
              <p:cNvPr id="818" name="Google Shape;818;p29"/>
              <p:cNvSpPr/>
              <p:nvPr/>
            </p:nvSpPr>
            <p:spPr>
              <a:xfrm>
                <a:off x="416620" y="3169540"/>
                <a:ext cx="9161" cy="1973967"/>
              </a:xfrm>
              <a:custGeom>
                <a:rect b="b" l="l" r="r" t="t"/>
                <a:pathLst>
                  <a:path extrusionOk="0" h="1973967" w="9161">
                    <a:moveTo>
                      <a:pt x="0" y="0"/>
                    </a:moveTo>
                    <a:lnTo>
                      <a:pt x="0" y="1973967"/>
                    </a:lnTo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9" name="Google Shape;819;p29"/>
              <p:cNvSpPr/>
              <p:nvPr/>
            </p:nvSpPr>
            <p:spPr>
              <a:xfrm>
                <a:off x="-5" y="3550472"/>
                <a:ext cx="1254142" cy="9168"/>
              </a:xfrm>
              <a:custGeom>
                <a:rect b="b" l="l" r="r" t="t"/>
                <a:pathLst>
                  <a:path extrusionOk="0" h="9168" w="1254142">
                    <a:moveTo>
                      <a:pt x="1254143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0" name="Google Shape;820;p29"/>
              <p:cNvSpPr/>
              <p:nvPr/>
            </p:nvSpPr>
            <p:spPr>
              <a:xfrm>
                <a:off x="343335" y="3459715"/>
                <a:ext cx="155737" cy="190703"/>
              </a:xfrm>
              <a:custGeom>
                <a:rect b="b" l="l" r="r" t="t"/>
                <a:pathLst>
                  <a:path extrusionOk="0" h="190703" w="155737">
                    <a:moveTo>
                      <a:pt x="76036" y="16503"/>
                    </a:moveTo>
                    <a:lnTo>
                      <a:pt x="77869" y="0"/>
                    </a:lnTo>
                    <a:lnTo>
                      <a:pt x="79701" y="16503"/>
                    </a:lnTo>
                    <a:cubicBezTo>
                      <a:pt x="84281" y="56844"/>
                      <a:pt x="115429" y="88934"/>
                      <a:pt x="155737" y="95352"/>
                    </a:cubicBezTo>
                    <a:cubicBezTo>
                      <a:pt x="115429" y="101770"/>
                      <a:pt x="84281" y="133859"/>
                      <a:pt x="79701" y="174200"/>
                    </a:cubicBezTo>
                    <a:lnTo>
                      <a:pt x="77869" y="190704"/>
                    </a:lnTo>
                    <a:lnTo>
                      <a:pt x="76036" y="174200"/>
                    </a:lnTo>
                    <a:cubicBezTo>
                      <a:pt x="71456" y="133859"/>
                      <a:pt x="40308" y="101770"/>
                      <a:pt x="0" y="95352"/>
                    </a:cubicBezTo>
                    <a:cubicBezTo>
                      <a:pt x="40308" y="89851"/>
                      <a:pt x="70540" y="57761"/>
                      <a:pt x="76036" y="165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1" name="Google Shape;821;p29"/>
            <p:cNvGrpSpPr/>
            <p:nvPr/>
          </p:nvGrpSpPr>
          <p:grpSpPr>
            <a:xfrm>
              <a:off x="7267069" y="2071869"/>
              <a:ext cx="1877091" cy="3072458"/>
              <a:chOff x="6808150" y="1320878"/>
              <a:chExt cx="2335852" cy="3823368"/>
            </a:xfrm>
          </p:grpSpPr>
          <p:sp>
            <p:nvSpPr>
              <p:cNvPr id="822" name="Google Shape;822;p29"/>
              <p:cNvSpPr/>
              <p:nvPr/>
            </p:nvSpPr>
            <p:spPr>
              <a:xfrm>
                <a:off x="8466626" y="1320878"/>
                <a:ext cx="677376" cy="3823368"/>
              </a:xfrm>
              <a:custGeom>
                <a:rect b="b" l="l" r="r" t="t"/>
                <a:pathLst>
                  <a:path extrusionOk="0" h="2052815" w="363692">
                    <a:moveTo>
                      <a:pt x="0" y="2052816"/>
                    </a:moveTo>
                    <a:lnTo>
                      <a:pt x="0" y="363987"/>
                    </a:lnTo>
                    <a:cubicBezTo>
                      <a:pt x="0" y="163198"/>
                      <a:pt x="163066" y="0"/>
                      <a:pt x="363692" y="0"/>
                    </a:cubicBezTo>
                    <a:lnTo>
                      <a:pt x="363692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29"/>
              <p:cNvSpPr/>
              <p:nvPr/>
            </p:nvSpPr>
            <p:spPr>
              <a:xfrm>
                <a:off x="6808150" y="4693068"/>
                <a:ext cx="2335839" cy="17075"/>
              </a:xfrm>
              <a:custGeom>
                <a:rect b="b" l="l" r="r" t="t"/>
                <a:pathLst>
                  <a:path extrusionOk="0" h="9168" w="1254142">
                    <a:moveTo>
                      <a:pt x="0" y="0"/>
                    </a:moveTo>
                    <a:lnTo>
                      <a:pt x="1254143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29"/>
              <p:cNvSpPr/>
              <p:nvPr/>
            </p:nvSpPr>
            <p:spPr>
              <a:xfrm>
                <a:off x="8323424" y="4524007"/>
                <a:ext cx="290060" cy="355184"/>
              </a:xfrm>
              <a:custGeom>
                <a:rect b="b" l="l" r="r" t="t"/>
                <a:pathLst>
                  <a:path extrusionOk="0" h="190703" w="155737">
                    <a:moveTo>
                      <a:pt x="79701" y="16503"/>
                    </a:moveTo>
                    <a:lnTo>
                      <a:pt x="77869" y="0"/>
                    </a:lnTo>
                    <a:lnTo>
                      <a:pt x="76037" y="16503"/>
                    </a:lnTo>
                    <a:cubicBezTo>
                      <a:pt x="71456" y="56844"/>
                      <a:pt x="40309" y="88934"/>
                      <a:pt x="0" y="95352"/>
                    </a:cubicBezTo>
                    <a:cubicBezTo>
                      <a:pt x="40309" y="101770"/>
                      <a:pt x="71456" y="133859"/>
                      <a:pt x="76037" y="174200"/>
                    </a:cubicBezTo>
                    <a:lnTo>
                      <a:pt x="77869" y="190704"/>
                    </a:lnTo>
                    <a:lnTo>
                      <a:pt x="79701" y="174200"/>
                    </a:lnTo>
                    <a:cubicBezTo>
                      <a:pt x="84281" y="133859"/>
                      <a:pt x="115429" y="101770"/>
                      <a:pt x="155737" y="95352"/>
                    </a:cubicBezTo>
                    <a:cubicBezTo>
                      <a:pt x="116345" y="89851"/>
                      <a:pt x="85198" y="57761"/>
                      <a:pt x="79701" y="165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25" name="Google Shape;825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30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28" name="Google Shape;828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31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1" name="Google Shape;831;p31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32" name="Google Shape;832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35" name="Google Shape;835;p32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6" name="Google Shape;836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0" name="Google Shape;840;p34"/>
          <p:cNvGrpSpPr/>
          <p:nvPr/>
        </p:nvGrpSpPr>
        <p:grpSpPr>
          <a:xfrm flipH="1" rot="10800000">
            <a:off x="7749505" y="2949825"/>
            <a:ext cx="1393728" cy="2193670"/>
            <a:chOff x="-5" y="3169540"/>
            <a:chExt cx="1254142" cy="1973967"/>
          </a:xfrm>
        </p:grpSpPr>
        <p:sp>
          <p:nvSpPr>
            <p:cNvPr id="841" name="Google Shape;841;p34"/>
            <p:cNvSpPr/>
            <p:nvPr/>
          </p:nvSpPr>
          <p:spPr>
            <a:xfrm>
              <a:off x="624597" y="3169540"/>
              <a:ext cx="9161" cy="1973967"/>
            </a:xfrm>
            <a:custGeom>
              <a:rect b="b" l="l" r="r" t="t"/>
              <a:pathLst>
                <a:path extrusionOk="0" h="1973967" w="9161">
                  <a:moveTo>
                    <a:pt x="0" y="0"/>
                  </a:moveTo>
                  <a:lnTo>
                    <a:pt x="0" y="1973967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34"/>
            <p:cNvSpPr/>
            <p:nvPr/>
          </p:nvSpPr>
          <p:spPr>
            <a:xfrm>
              <a:off x="-5" y="3650423"/>
              <a:ext cx="1254142" cy="9168"/>
            </a:xfrm>
            <a:custGeom>
              <a:rect b="b" l="l" r="r" t="t"/>
              <a:pathLst>
                <a:path extrusionOk="0" h="9168" w="1254142">
                  <a:moveTo>
                    <a:pt x="1254143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34"/>
            <p:cNvSpPr/>
            <p:nvPr/>
          </p:nvSpPr>
          <p:spPr>
            <a:xfrm>
              <a:off x="549198" y="3559654"/>
              <a:ext cx="155737" cy="190703"/>
            </a:xfrm>
            <a:custGeom>
              <a:rect b="b" l="l" r="r" t="t"/>
              <a:pathLst>
                <a:path extrusionOk="0" h="190703" w="155737">
                  <a:moveTo>
                    <a:pt x="76036" y="16503"/>
                  </a:moveTo>
                  <a:lnTo>
                    <a:pt x="77869" y="0"/>
                  </a:lnTo>
                  <a:lnTo>
                    <a:pt x="79701" y="16503"/>
                  </a:lnTo>
                  <a:cubicBezTo>
                    <a:pt x="84281" y="56844"/>
                    <a:pt x="115429" y="88934"/>
                    <a:pt x="155737" y="95352"/>
                  </a:cubicBezTo>
                  <a:cubicBezTo>
                    <a:pt x="115429" y="101770"/>
                    <a:pt x="84281" y="133859"/>
                    <a:pt x="79701" y="174200"/>
                  </a:cubicBezTo>
                  <a:lnTo>
                    <a:pt x="77869" y="190704"/>
                  </a:lnTo>
                  <a:lnTo>
                    <a:pt x="76036" y="174200"/>
                  </a:lnTo>
                  <a:cubicBezTo>
                    <a:pt x="71456" y="133859"/>
                    <a:pt x="40308" y="101770"/>
                    <a:pt x="0" y="95352"/>
                  </a:cubicBezTo>
                  <a:cubicBezTo>
                    <a:pt x="40308" y="89851"/>
                    <a:pt x="70540" y="57761"/>
                    <a:pt x="76036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4" name="Google Shape;844;p34"/>
          <p:cNvGrpSpPr/>
          <p:nvPr/>
        </p:nvGrpSpPr>
        <p:grpSpPr>
          <a:xfrm flipH="1">
            <a:off x="1" y="1590325"/>
            <a:ext cx="2440954" cy="3551189"/>
            <a:chOff x="6808150" y="1320878"/>
            <a:chExt cx="2335841" cy="3705331"/>
          </a:xfrm>
        </p:grpSpPr>
        <p:sp>
          <p:nvSpPr>
            <p:cNvPr id="845" name="Google Shape;845;p34"/>
            <p:cNvSpPr/>
            <p:nvPr/>
          </p:nvSpPr>
          <p:spPr>
            <a:xfrm>
              <a:off x="8466615" y="1320878"/>
              <a:ext cx="677376" cy="3705331"/>
            </a:xfrm>
            <a:custGeom>
              <a:rect b="b" l="l" r="r" t="t"/>
              <a:pathLst>
                <a:path extrusionOk="0" h="2052815" w="363692">
                  <a:moveTo>
                    <a:pt x="0" y="2052816"/>
                  </a:moveTo>
                  <a:lnTo>
                    <a:pt x="0" y="363987"/>
                  </a:lnTo>
                  <a:cubicBezTo>
                    <a:pt x="0" y="163198"/>
                    <a:pt x="163066" y="0"/>
                    <a:pt x="363692" y="0"/>
                  </a:cubicBezTo>
                  <a:lnTo>
                    <a:pt x="363692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34"/>
            <p:cNvSpPr/>
            <p:nvPr/>
          </p:nvSpPr>
          <p:spPr>
            <a:xfrm>
              <a:off x="6808150" y="4468910"/>
              <a:ext cx="2335839" cy="17075"/>
            </a:xfrm>
            <a:custGeom>
              <a:rect b="b" l="l" r="r" t="t"/>
              <a:pathLst>
                <a:path extrusionOk="0" h="9168" w="1254142">
                  <a:moveTo>
                    <a:pt x="0" y="0"/>
                  </a:moveTo>
                  <a:lnTo>
                    <a:pt x="1254143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34"/>
            <p:cNvSpPr/>
            <p:nvPr/>
          </p:nvSpPr>
          <p:spPr>
            <a:xfrm>
              <a:off x="8369159" y="4363494"/>
              <a:ext cx="186106" cy="227890"/>
            </a:xfrm>
            <a:custGeom>
              <a:rect b="b" l="l" r="r" t="t"/>
              <a:pathLst>
                <a:path extrusionOk="0" h="190703" w="155737">
                  <a:moveTo>
                    <a:pt x="79701" y="16503"/>
                  </a:moveTo>
                  <a:lnTo>
                    <a:pt x="77869" y="0"/>
                  </a:lnTo>
                  <a:lnTo>
                    <a:pt x="76037" y="16503"/>
                  </a:lnTo>
                  <a:cubicBezTo>
                    <a:pt x="71456" y="56844"/>
                    <a:pt x="40309" y="88934"/>
                    <a:pt x="0" y="95352"/>
                  </a:cubicBezTo>
                  <a:cubicBezTo>
                    <a:pt x="40309" y="101770"/>
                    <a:pt x="71456" y="133859"/>
                    <a:pt x="76037" y="174200"/>
                  </a:cubicBezTo>
                  <a:lnTo>
                    <a:pt x="77869" y="190704"/>
                  </a:lnTo>
                  <a:lnTo>
                    <a:pt x="79701" y="174200"/>
                  </a:lnTo>
                  <a:cubicBezTo>
                    <a:pt x="84281" y="133859"/>
                    <a:pt x="115429" y="101770"/>
                    <a:pt x="155737" y="95352"/>
                  </a:cubicBezTo>
                  <a:cubicBezTo>
                    <a:pt x="116345" y="89851"/>
                    <a:pt x="85198" y="57761"/>
                    <a:pt x="79701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8" name="Google Shape;848;p34"/>
          <p:cNvGrpSpPr/>
          <p:nvPr/>
        </p:nvGrpSpPr>
        <p:grpSpPr>
          <a:xfrm>
            <a:off x="8155065" y="539509"/>
            <a:ext cx="369317" cy="739889"/>
            <a:chOff x="8246118" y="539509"/>
            <a:chExt cx="369317" cy="739889"/>
          </a:xfrm>
        </p:grpSpPr>
        <p:sp>
          <p:nvSpPr>
            <p:cNvPr id="849" name="Google Shape;849;p34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34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34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34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34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4" name="Google Shape;854;p34"/>
          <p:cNvGrpSpPr/>
          <p:nvPr/>
        </p:nvGrpSpPr>
        <p:grpSpPr>
          <a:xfrm>
            <a:off x="256513" y="1367250"/>
            <a:ext cx="194347" cy="505001"/>
            <a:chOff x="5025077" y="4050620"/>
            <a:chExt cx="272081" cy="706888"/>
          </a:xfrm>
        </p:grpSpPr>
        <p:sp>
          <p:nvSpPr>
            <p:cNvPr id="855" name="Google Shape;855;p34"/>
            <p:cNvSpPr/>
            <p:nvPr/>
          </p:nvSpPr>
          <p:spPr>
            <a:xfrm>
              <a:off x="5186310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34"/>
            <p:cNvSpPr/>
            <p:nvPr/>
          </p:nvSpPr>
          <p:spPr>
            <a:xfrm>
              <a:off x="5025077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34"/>
            <p:cNvSpPr/>
            <p:nvPr/>
          </p:nvSpPr>
          <p:spPr>
            <a:xfrm>
              <a:off x="5025077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34"/>
            <p:cNvSpPr/>
            <p:nvPr/>
          </p:nvSpPr>
          <p:spPr>
            <a:xfrm>
              <a:off x="5186310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34"/>
            <p:cNvSpPr/>
            <p:nvPr/>
          </p:nvSpPr>
          <p:spPr>
            <a:xfrm>
              <a:off x="5186310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34"/>
            <p:cNvSpPr/>
            <p:nvPr/>
          </p:nvSpPr>
          <p:spPr>
            <a:xfrm>
              <a:off x="5025077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34"/>
            <p:cNvSpPr/>
            <p:nvPr/>
          </p:nvSpPr>
          <p:spPr>
            <a:xfrm>
              <a:off x="5186310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34"/>
            <p:cNvSpPr/>
            <p:nvPr/>
          </p:nvSpPr>
          <p:spPr>
            <a:xfrm>
              <a:off x="5025077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3" name="Google Shape;863;p34"/>
          <p:cNvGrpSpPr/>
          <p:nvPr/>
        </p:nvGrpSpPr>
        <p:grpSpPr>
          <a:xfrm>
            <a:off x="7325164" y="301614"/>
            <a:ext cx="624636" cy="475772"/>
            <a:chOff x="6106825" y="306089"/>
            <a:chExt cx="1035194" cy="788486"/>
          </a:xfrm>
        </p:grpSpPr>
        <p:sp>
          <p:nvSpPr>
            <p:cNvPr id="864" name="Google Shape;864;p34"/>
            <p:cNvSpPr/>
            <p:nvPr/>
          </p:nvSpPr>
          <p:spPr>
            <a:xfrm>
              <a:off x="7098047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34"/>
            <p:cNvSpPr/>
            <p:nvPr/>
          </p:nvSpPr>
          <p:spPr>
            <a:xfrm>
              <a:off x="6850699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34"/>
            <p:cNvSpPr/>
            <p:nvPr/>
          </p:nvSpPr>
          <p:spPr>
            <a:xfrm>
              <a:off x="6602436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34"/>
            <p:cNvSpPr/>
            <p:nvPr/>
          </p:nvSpPr>
          <p:spPr>
            <a:xfrm>
              <a:off x="6354173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34"/>
            <p:cNvSpPr/>
            <p:nvPr/>
          </p:nvSpPr>
          <p:spPr>
            <a:xfrm>
              <a:off x="6106825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34"/>
            <p:cNvSpPr/>
            <p:nvPr/>
          </p:nvSpPr>
          <p:spPr>
            <a:xfrm>
              <a:off x="7098047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34"/>
            <p:cNvSpPr/>
            <p:nvPr/>
          </p:nvSpPr>
          <p:spPr>
            <a:xfrm>
              <a:off x="6850699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34"/>
            <p:cNvSpPr/>
            <p:nvPr/>
          </p:nvSpPr>
          <p:spPr>
            <a:xfrm>
              <a:off x="6602436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34"/>
            <p:cNvSpPr/>
            <p:nvPr/>
          </p:nvSpPr>
          <p:spPr>
            <a:xfrm>
              <a:off x="6354173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34"/>
            <p:cNvSpPr/>
            <p:nvPr/>
          </p:nvSpPr>
          <p:spPr>
            <a:xfrm>
              <a:off x="6106825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34"/>
            <p:cNvSpPr/>
            <p:nvPr/>
          </p:nvSpPr>
          <p:spPr>
            <a:xfrm>
              <a:off x="7098047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34"/>
            <p:cNvSpPr/>
            <p:nvPr/>
          </p:nvSpPr>
          <p:spPr>
            <a:xfrm>
              <a:off x="6850699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34"/>
            <p:cNvSpPr/>
            <p:nvPr/>
          </p:nvSpPr>
          <p:spPr>
            <a:xfrm>
              <a:off x="6602436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34"/>
            <p:cNvSpPr/>
            <p:nvPr/>
          </p:nvSpPr>
          <p:spPr>
            <a:xfrm>
              <a:off x="6354173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34"/>
            <p:cNvSpPr/>
            <p:nvPr/>
          </p:nvSpPr>
          <p:spPr>
            <a:xfrm>
              <a:off x="6106825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34"/>
            <p:cNvSpPr/>
            <p:nvPr/>
          </p:nvSpPr>
          <p:spPr>
            <a:xfrm>
              <a:off x="7098047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34"/>
            <p:cNvSpPr/>
            <p:nvPr/>
          </p:nvSpPr>
          <p:spPr>
            <a:xfrm>
              <a:off x="6850699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34"/>
            <p:cNvSpPr/>
            <p:nvPr/>
          </p:nvSpPr>
          <p:spPr>
            <a:xfrm>
              <a:off x="6602436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34"/>
            <p:cNvSpPr/>
            <p:nvPr/>
          </p:nvSpPr>
          <p:spPr>
            <a:xfrm>
              <a:off x="6354173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34"/>
            <p:cNvSpPr/>
            <p:nvPr/>
          </p:nvSpPr>
          <p:spPr>
            <a:xfrm>
              <a:off x="6106825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4" name="Google Shape;884;p34"/>
          <p:cNvGrpSpPr/>
          <p:nvPr/>
        </p:nvGrpSpPr>
        <p:grpSpPr>
          <a:xfrm>
            <a:off x="-1" y="-673507"/>
            <a:ext cx="1220123" cy="1450333"/>
            <a:chOff x="-1" y="-673507"/>
            <a:chExt cx="1220123" cy="1450333"/>
          </a:xfrm>
        </p:grpSpPr>
        <p:sp>
          <p:nvSpPr>
            <p:cNvPr id="885" name="Google Shape;885;p34"/>
            <p:cNvSpPr/>
            <p:nvPr/>
          </p:nvSpPr>
          <p:spPr>
            <a:xfrm rot="-5400000">
              <a:off x="22292" y="-676657"/>
              <a:ext cx="1176000" cy="1182300"/>
            </a:xfrm>
            <a:prstGeom prst="chord">
              <a:avLst>
                <a:gd fmla="val 5371555" name="adj1"/>
                <a:gd fmla="val 1620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86" name="Google Shape;886;p34"/>
            <p:cNvSpPr/>
            <p:nvPr/>
          </p:nvSpPr>
          <p:spPr>
            <a:xfrm>
              <a:off x="-1" y="-443586"/>
              <a:ext cx="1220123" cy="1220412"/>
            </a:xfrm>
            <a:custGeom>
              <a:rect b="b" l="l" r="r" t="t"/>
              <a:pathLst>
                <a:path extrusionOk="0" h="1595310" w="1594932">
                  <a:moveTo>
                    <a:pt x="227193" y="1350513"/>
                  </a:moveTo>
                  <a:lnTo>
                    <a:pt x="223529" y="1350513"/>
                  </a:lnTo>
                  <a:cubicBezTo>
                    <a:pt x="228109" y="1355097"/>
                    <a:pt x="231774" y="1358764"/>
                    <a:pt x="236354" y="1363348"/>
                  </a:cubicBezTo>
                  <a:lnTo>
                    <a:pt x="236354" y="1359681"/>
                  </a:lnTo>
                  <a:lnTo>
                    <a:pt x="505688" y="1359681"/>
                  </a:lnTo>
                  <a:lnTo>
                    <a:pt x="505688" y="1540300"/>
                  </a:lnTo>
                  <a:cubicBezTo>
                    <a:pt x="508436" y="1541216"/>
                    <a:pt x="512101" y="1542133"/>
                    <a:pt x="514849" y="1543967"/>
                  </a:cubicBezTo>
                  <a:lnTo>
                    <a:pt x="514849" y="1360598"/>
                  </a:lnTo>
                  <a:lnTo>
                    <a:pt x="785099" y="1360598"/>
                  </a:lnTo>
                  <a:lnTo>
                    <a:pt x="785099" y="1595310"/>
                  </a:lnTo>
                  <a:cubicBezTo>
                    <a:pt x="787847" y="1595310"/>
                    <a:pt x="791512" y="1595310"/>
                    <a:pt x="794260" y="1595310"/>
                  </a:cubicBezTo>
                  <a:lnTo>
                    <a:pt x="794260" y="1360598"/>
                  </a:lnTo>
                  <a:lnTo>
                    <a:pt x="1064510" y="1360598"/>
                  </a:lnTo>
                  <a:lnTo>
                    <a:pt x="1064510" y="1549468"/>
                  </a:lnTo>
                  <a:cubicBezTo>
                    <a:pt x="1067258" y="1548551"/>
                    <a:pt x="1070923" y="1547634"/>
                    <a:pt x="1073671" y="1545801"/>
                  </a:cubicBezTo>
                  <a:lnTo>
                    <a:pt x="1073671" y="1359681"/>
                  </a:lnTo>
                  <a:lnTo>
                    <a:pt x="1343921" y="1359681"/>
                  </a:lnTo>
                  <a:lnTo>
                    <a:pt x="1343921" y="1377101"/>
                  </a:lnTo>
                  <a:cubicBezTo>
                    <a:pt x="1346669" y="1374351"/>
                    <a:pt x="1350334" y="1371600"/>
                    <a:pt x="1353082" y="1368849"/>
                  </a:cubicBezTo>
                  <a:lnTo>
                    <a:pt x="1353082" y="1359681"/>
                  </a:lnTo>
                  <a:lnTo>
                    <a:pt x="1362243" y="1359681"/>
                  </a:lnTo>
                  <a:cubicBezTo>
                    <a:pt x="1364991" y="1356931"/>
                    <a:pt x="1367739" y="1353263"/>
                    <a:pt x="1371404" y="1350513"/>
                  </a:cubicBezTo>
                  <a:lnTo>
                    <a:pt x="1353082" y="1350513"/>
                  </a:lnTo>
                  <a:lnTo>
                    <a:pt x="1353082" y="1080043"/>
                  </a:lnTo>
                  <a:lnTo>
                    <a:pt x="1542715" y="1080043"/>
                  </a:lnTo>
                  <a:cubicBezTo>
                    <a:pt x="1543631" y="1077293"/>
                    <a:pt x="1545463" y="1073626"/>
                    <a:pt x="1546379" y="1070875"/>
                  </a:cubicBezTo>
                  <a:lnTo>
                    <a:pt x="1353998" y="1070875"/>
                  </a:lnTo>
                  <a:lnTo>
                    <a:pt x="1353998" y="801322"/>
                  </a:lnTo>
                  <a:lnTo>
                    <a:pt x="1594933" y="801322"/>
                  </a:lnTo>
                  <a:cubicBezTo>
                    <a:pt x="1594933" y="800406"/>
                    <a:pt x="1594933" y="799489"/>
                    <a:pt x="1594933" y="797655"/>
                  </a:cubicBezTo>
                  <a:cubicBezTo>
                    <a:pt x="1594933" y="795821"/>
                    <a:pt x="1594933" y="793988"/>
                    <a:pt x="1594933" y="792154"/>
                  </a:cubicBezTo>
                  <a:lnTo>
                    <a:pt x="1353998" y="792154"/>
                  </a:lnTo>
                  <a:lnTo>
                    <a:pt x="1353998" y="521685"/>
                  </a:lnTo>
                  <a:lnTo>
                    <a:pt x="1545463" y="521685"/>
                  </a:lnTo>
                  <a:cubicBezTo>
                    <a:pt x="1544547" y="518934"/>
                    <a:pt x="1543631" y="515267"/>
                    <a:pt x="1541799" y="512516"/>
                  </a:cubicBezTo>
                  <a:lnTo>
                    <a:pt x="1353082" y="512516"/>
                  </a:lnTo>
                  <a:lnTo>
                    <a:pt x="1353082" y="242047"/>
                  </a:lnTo>
                  <a:lnTo>
                    <a:pt x="1368656" y="242047"/>
                  </a:lnTo>
                  <a:cubicBezTo>
                    <a:pt x="1365907" y="239296"/>
                    <a:pt x="1363159" y="235629"/>
                    <a:pt x="1359495" y="232879"/>
                  </a:cubicBezTo>
                  <a:lnTo>
                    <a:pt x="1353082" y="232879"/>
                  </a:lnTo>
                  <a:lnTo>
                    <a:pt x="1353082" y="226461"/>
                  </a:lnTo>
                  <a:cubicBezTo>
                    <a:pt x="1350334" y="223710"/>
                    <a:pt x="1346669" y="220960"/>
                    <a:pt x="1343921" y="218209"/>
                  </a:cubicBezTo>
                  <a:lnTo>
                    <a:pt x="1343921" y="233795"/>
                  </a:lnTo>
                  <a:lnTo>
                    <a:pt x="1073671" y="233795"/>
                  </a:lnTo>
                  <a:lnTo>
                    <a:pt x="1073671" y="50426"/>
                  </a:lnTo>
                  <a:cubicBezTo>
                    <a:pt x="1070923" y="49510"/>
                    <a:pt x="1067258" y="48593"/>
                    <a:pt x="1064510" y="46759"/>
                  </a:cubicBezTo>
                  <a:lnTo>
                    <a:pt x="1064510" y="232879"/>
                  </a:lnTo>
                  <a:lnTo>
                    <a:pt x="794260" y="232879"/>
                  </a:lnTo>
                  <a:lnTo>
                    <a:pt x="794260" y="0"/>
                  </a:lnTo>
                  <a:cubicBezTo>
                    <a:pt x="791512" y="0"/>
                    <a:pt x="787847" y="0"/>
                    <a:pt x="785099" y="0"/>
                  </a:cubicBezTo>
                  <a:lnTo>
                    <a:pt x="785099" y="232879"/>
                  </a:lnTo>
                  <a:lnTo>
                    <a:pt x="514849" y="232879"/>
                  </a:lnTo>
                  <a:lnTo>
                    <a:pt x="514849" y="51343"/>
                  </a:lnTo>
                  <a:cubicBezTo>
                    <a:pt x="512101" y="52260"/>
                    <a:pt x="508436" y="53177"/>
                    <a:pt x="505688" y="55011"/>
                  </a:cubicBezTo>
                  <a:lnTo>
                    <a:pt x="505688" y="232879"/>
                  </a:lnTo>
                  <a:lnTo>
                    <a:pt x="235438" y="232879"/>
                  </a:lnTo>
                  <a:lnTo>
                    <a:pt x="235438" y="231962"/>
                  </a:lnTo>
                  <a:cubicBezTo>
                    <a:pt x="231774" y="235629"/>
                    <a:pt x="229025" y="239296"/>
                    <a:pt x="225361" y="242047"/>
                  </a:cubicBezTo>
                  <a:lnTo>
                    <a:pt x="226277" y="242047"/>
                  </a:lnTo>
                  <a:lnTo>
                    <a:pt x="226277" y="512516"/>
                  </a:lnTo>
                  <a:lnTo>
                    <a:pt x="52218" y="512516"/>
                  </a:lnTo>
                  <a:cubicBezTo>
                    <a:pt x="51302" y="515267"/>
                    <a:pt x="49470" y="518934"/>
                    <a:pt x="48553" y="521685"/>
                  </a:cubicBezTo>
                  <a:lnTo>
                    <a:pt x="226277" y="521685"/>
                  </a:lnTo>
                  <a:lnTo>
                    <a:pt x="226277" y="792154"/>
                  </a:lnTo>
                  <a:lnTo>
                    <a:pt x="0" y="792154"/>
                  </a:lnTo>
                  <a:cubicBezTo>
                    <a:pt x="0" y="793988"/>
                    <a:pt x="0" y="795821"/>
                    <a:pt x="0" y="797655"/>
                  </a:cubicBezTo>
                  <a:cubicBezTo>
                    <a:pt x="0" y="798572"/>
                    <a:pt x="0" y="799489"/>
                    <a:pt x="0" y="801322"/>
                  </a:cubicBezTo>
                  <a:lnTo>
                    <a:pt x="226277" y="801322"/>
                  </a:lnTo>
                  <a:lnTo>
                    <a:pt x="226277" y="1071792"/>
                  </a:lnTo>
                  <a:lnTo>
                    <a:pt x="47637" y="1071792"/>
                  </a:lnTo>
                  <a:cubicBezTo>
                    <a:pt x="48553" y="1074542"/>
                    <a:pt x="49470" y="1078210"/>
                    <a:pt x="51302" y="1080960"/>
                  </a:cubicBezTo>
                  <a:lnTo>
                    <a:pt x="226277" y="1080960"/>
                  </a:lnTo>
                  <a:lnTo>
                    <a:pt x="226277" y="1350513"/>
                  </a:lnTo>
                  <a:close/>
                  <a:moveTo>
                    <a:pt x="1073671" y="242964"/>
                  </a:moveTo>
                  <a:lnTo>
                    <a:pt x="1343921" y="242964"/>
                  </a:lnTo>
                  <a:lnTo>
                    <a:pt x="1343921" y="513433"/>
                  </a:lnTo>
                  <a:lnTo>
                    <a:pt x="1073671" y="513433"/>
                  </a:lnTo>
                  <a:lnTo>
                    <a:pt x="1073671" y="242964"/>
                  </a:lnTo>
                  <a:close/>
                  <a:moveTo>
                    <a:pt x="1073671" y="521685"/>
                  </a:moveTo>
                  <a:lnTo>
                    <a:pt x="1343921" y="521685"/>
                  </a:lnTo>
                  <a:lnTo>
                    <a:pt x="1343921" y="792154"/>
                  </a:lnTo>
                  <a:lnTo>
                    <a:pt x="1073671" y="792154"/>
                  </a:lnTo>
                  <a:lnTo>
                    <a:pt x="1073671" y="521685"/>
                  </a:lnTo>
                  <a:close/>
                  <a:moveTo>
                    <a:pt x="1073671" y="801322"/>
                  </a:moveTo>
                  <a:lnTo>
                    <a:pt x="1343921" y="801322"/>
                  </a:lnTo>
                  <a:lnTo>
                    <a:pt x="1343921" y="1071792"/>
                  </a:lnTo>
                  <a:lnTo>
                    <a:pt x="1073671" y="1071792"/>
                  </a:lnTo>
                  <a:lnTo>
                    <a:pt x="1073671" y="801322"/>
                  </a:lnTo>
                  <a:close/>
                  <a:moveTo>
                    <a:pt x="1073671" y="1080960"/>
                  </a:moveTo>
                  <a:lnTo>
                    <a:pt x="1343921" y="1080960"/>
                  </a:lnTo>
                  <a:lnTo>
                    <a:pt x="1343921" y="1351429"/>
                  </a:lnTo>
                  <a:lnTo>
                    <a:pt x="1073671" y="1351429"/>
                  </a:lnTo>
                  <a:lnTo>
                    <a:pt x="1073671" y="1080960"/>
                  </a:lnTo>
                  <a:close/>
                  <a:moveTo>
                    <a:pt x="794260" y="242964"/>
                  </a:moveTo>
                  <a:lnTo>
                    <a:pt x="1064510" y="242964"/>
                  </a:lnTo>
                  <a:lnTo>
                    <a:pt x="1064510" y="513433"/>
                  </a:lnTo>
                  <a:lnTo>
                    <a:pt x="794260" y="513433"/>
                  </a:lnTo>
                  <a:lnTo>
                    <a:pt x="794260" y="242964"/>
                  </a:lnTo>
                  <a:close/>
                  <a:moveTo>
                    <a:pt x="794260" y="521685"/>
                  </a:moveTo>
                  <a:lnTo>
                    <a:pt x="1064510" y="521685"/>
                  </a:lnTo>
                  <a:lnTo>
                    <a:pt x="1064510" y="792154"/>
                  </a:lnTo>
                  <a:lnTo>
                    <a:pt x="794260" y="792154"/>
                  </a:lnTo>
                  <a:lnTo>
                    <a:pt x="794260" y="521685"/>
                  </a:lnTo>
                  <a:close/>
                  <a:moveTo>
                    <a:pt x="794260" y="801322"/>
                  </a:moveTo>
                  <a:lnTo>
                    <a:pt x="1064510" y="801322"/>
                  </a:lnTo>
                  <a:lnTo>
                    <a:pt x="1064510" y="1071792"/>
                  </a:lnTo>
                  <a:lnTo>
                    <a:pt x="794260" y="1071792"/>
                  </a:lnTo>
                  <a:lnTo>
                    <a:pt x="794260" y="801322"/>
                  </a:lnTo>
                  <a:close/>
                  <a:moveTo>
                    <a:pt x="794260" y="1080960"/>
                  </a:moveTo>
                  <a:lnTo>
                    <a:pt x="1064510" y="1080960"/>
                  </a:lnTo>
                  <a:lnTo>
                    <a:pt x="1064510" y="1351429"/>
                  </a:lnTo>
                  <a:lnTo>
                    <a:pt x="794260" y="1351429"/>
                  </a:lnTo>
                  <a:lnTo>
                    <a:pt x="794260" y="1080960"/>
                  </a:lnTo>
                  <a:close/>
                  <a:moveTo>
                    <a:pt x="514849" y="242964"/>
                  </a:moveTo>
                  <a:lnTo>
                    <a:pt x="785099" y="242964"/>
                  </a:lnTo>
                  <a:lnTo>
                    <a:pt x="785099" y="513433"/>
                  </a:lnTo>
                  <a:lnTo>
                    <a:pt x="514849" y="513433"/>
                  </a:lnTo>
                  <a:lnTo>
                    <a:pt x="514849" y="242964"/>
                  </a:lnTo>
                  <a:close/>
                  <a:moveTo>
                    <a:pt x="514849" y="521685"/>
                  </a:moveTo>
                  <a:lnTo>
                    <a:pt x="785099" y="521685"/>
                  </a:lnTo>
                  <a:lnTo>
                    <a:pt x="785099" y="792154"/>
                  </a:lnTo>
                  <a:lnTo>
                    <a:pt x="514849" y="792154"/>
                  </a:lnTo>
                  <a:lnTo>
                    <a:pt x="514849" y="521685"/>
                  </a:lnTo>
                  <a:close/>
                  <a:moveTo>
                    <a:pt x="514849" y="801322"/>
                  </a:moveTo>
                  <a:lnTo>
                    <a:pt x="785099" y="801322"/>
                  </a:lnTo>
                  <a:lnTo>
                    <a:pt x="785099" y="1071792"/>
                  </a:lnTo>
                  <a:lnTo>
                    <a:pt x="514849" y="1071792"/>
                  </a:lnTo>
                  <a:lnTo>
                    <a:pt x="514849" y="801322"/>
                  </a:lnTo>
                  <a:close/>
                  <a:moveTo>
                    <a:pt x="514849" y="1080960"/>
                  </a:moveTo>
                  <a:lnTo>
                    <a:pt x="785099" y="1080960"/>
                  </a:lnTo>
                  <a:lnTo>
                    <a:pt x="785099" y="1351429"/>
                  </a:lnTo>
                  <a:lnTo>
                    <a:pt x="514849" y="1351429"/>
                  </a:lnTo>
                  <a:lnTo>
                    <a:pt x="514849" y="1080960"/>
                  </a:lnTo>
                  <a:close/>
                  <a:moveTo>
                    <a:pt x="236354" y="242964"/>
                  </a:moveTo>
                  <a:lnTo>
                    <a:pt x="505688" y="242964"/>
                  </a:lnTo>
                  <a:lnTo>
                    <a:pt x="505688" y="513433"/>
                  </a:lnTo>
                  <a:lnTo>
                    <a:pt x="235438" y="513433"/>
                  </a:lnTo>
                  <a:lnTo>
                    <a:pt x="235438" y="242964"/>
                  </a:lnTo>
                  <a:close/>
                  <a:moveTo>
                    <a:pt x="236354" y="521685"/>
                  </a:moveTo>
                  <a:lnTo>
                    <a:pt x="505688" y="521685"/>
                  </a:lnTo>
                  <a:lnTo>
                    <a:pt x="505688" y="792154"/>
                  </a:lnTo>
                  <a:lnTo>
                    <a:pt x="235438" y="792154"/>
                  </a:lnTo>
                  <a:lnTo>
                    <a:pt x="235438" y="521685"/>
                  </a:lnTo>
                  <a:close/>
                  <a:moveTo>
                    <a:pt x="236354" y="801322"/>
                  </a:moveTo>
                  <a:lnTo>
                    <a:pt x="505688" y="801322"/>
                  </a:lnTo>
                  <a:lnTo>
                    <a:pt x="505688" y="1071792"/>
                  </a:lnTo>
                  <a:lnTo>
                    <a:pt x="235438" y="1071792"/>
                  </a:lnTo>
                  <a:lnTo>
                    <a:pt x="235438" y="801322"/>
                  </a:lnTo>
                  <a:close/>
                  <a:moveTo>
                    <a:pt x="236354" y="1080960"/>
                  </a:moveTo>
                  <a:lnTo>
                    <a:pt x="505688" y="1080960"/>
                  </a:lnTo>
                  <a:lnTo>
                    <a:pt x="505688" y="1351429"/>
                  </a:lnTo>
                  <a:lnTo>
                    <a:pt x="235438" y="1351429"/>
                  </a:lnTo>
                  <a:lnTo>
                    <a:pt x="235438" y="10809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7" name="Google Shape;887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9" name="Google Shape;889;p35"/>
          <p:cNvGrpSpPr/>
          <p:nvPr/>
        </p:nvGrpSpPr>
        <p:grpSpPr>
          <a:xfrm flipH="1">
            <a:off x="1" y="0"/>
            <a:ext cx="1393728" cy="2193670"/>
            <a:chOff x="-5" y="3169540"/>
            <a:chExt cx="1254142" cy="1973967"/>
          </a:xfrm>
        </p:grpSpPr>
        <p:sp>
          <p:nvSpPr>
            <p:cNvPr id="890" name="Google Shape;890;p35"/>
            <p:cNvSpPr/>
            <p:nvPr/>
          </p:nvSpPr>
          <p:spPr>
            <a:xfrm>
              <a:off x="624597" y="3169540"/>
              <a:ext cx="9161" cy="1973967"/>
            </a:xfrm>
            <a:custGeom>
              <a:rect b="b" l="l" r="r" t="t"/>
              <a:pathLst>
                <a:path extrusionOk="0" h="1973967" w="9161">
                  <a:moveTo>
                    <a:pt x="0" y="0"/>
                  </a:moveTo>
                  <a:lnTo>
                    <a:pt x="0" y="1973967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35"/>
            <p:cNvSpPr/>
            <p:nvPr/>
          </p:nvSpPr>
          <p:spPr>
            <a:xfrm>
              <a:off x="-5" y="3650423"/>
              <a:ext cx="1254142" cy="9168"/>
            </a:xfrm>
            <a:custGeom>
              <a:rect b="b" l="l" r="r" t="t"/>
              <a:pathLst>
                <a:path extrusionOk="0" h="9168" w="1254142">
                  <a:moveTo>
                    <a:pt x="1254143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35"/>
            <p:cNvSpPr/>
            <p:nvPr/>
          </p:nvSpPr>
          <p:spPr>
            <a:xfrm>
              <a:off x="549198" y="3559654"/>
              <a:ext cx="155737" cy="190703"/>
            </a:xfrm>
            <a:custGeom>
              <a:rect b="b" l="l" r="r" t="t"/>
              <a:pathLst>
                <a:path extrusionOk="0" h="190703" w="155737">
                  <a:moveTo>
                    <a:pt x="76036" y="16503"/>
                  </a:moveTo>
                  <a:lnTo>
                    <a:pt x="77869" y="0"/>
                  </a:lnTo>
                  <a:lnTo>
                    <a:pt x="79701" y="16503"/>
                  </a:lnTo>
                  <a:cubicBezTo>
                    <a:pt x="84281" y="56844"/>
                    <a:pt x="115429" y="88934"/>
                    <a:pt x="155737" y="95352"/>
                  </a:cubicBezTo>
                  <a:cubicBezTo>
                    <a:pt x="115429" y="101770"/>
                    <a:pt x="84281" y="133859"/>
                    <a:pt x="79701" y="174200"/>
                  </a:cubicBezTo>
                  <a:lnTo>
                    <a:pt x="77869" y="190704"/>
                  </a:lnTo>
                  <a:lnTo>
                    <a:pt x="76036" y="174200"/>
                  </a:lnTo>
                  <a:cubicBezTo>
                    <a:pt x="71456" y="133859"/>
                    <a:pt x="40308" y="101770"/>
                    <a:pt x="0" y="95352"/>
                  </a:cubicBezTo>
                  <a:cubicBezTo>
                    <a:pt x="40308" y="89851"/>
                    <a:pt x="70540" y="57761"/>
                    <a:pt x="76036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3" name="Google Shape;893;p35"/>
          <p:cNvGrpSpPr/>
          <p:nvPr/>
        </p:nvGrpSpPr>
        <p:grpSpPr>
          <a:xfrm flipH="1" rot="10800000">
            <a:off x="6702279" y="1981"/>
            <a:ext cx="2440954" cy="3551189"/>
            <a:chOff x="6808150" y="1320878"/>
            <a:chExt cx="2335841" cy="3705331"/>
          </a:xfrm>
        </p:grpSpPr>
        <p:sp>
          <p:nvSpPr>
            <p:cNvPr id="894" name="Google Shape;894;p35"/>
            <p:cNvSpPr/>
            <p:nvPr/>
          </p:nvSpPr>
          <p:spPr>
            <a:xfrm>
              <a:off x="8466615" y="1320878"/>
              <a:ext cx="677376" cy="3705331"/>
            </a:xfrm>
            <a:custGeom>
              <a:rect b="b" l="l" r="r" t="t"/>
              <a:pathLst>
                <a:path extrusionOk="0" h="2052815" w="363692">
                  <a:moveTo>
                    <a:pt x="0" y="2052816"/>
                  </a:moveTo>
                  <a:lnTo>
                    <a:pt x="0" y="363987"/>
                  </a:lnTo>
                  <a:cubicBezTo>
                    <a:pt x="0" y="163198"/>
                    <a:pt x="163066" y="0"/>
                    <a:pt x="363692" y="0"/>
                  </a:cubicBezTo>
                  <a:lnTo>
                    <a:pt x="363692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35"/>
            <p:cNvSpPr/>
            <p:nvPr/>
          </p:nvSpPr>
          <p:spPr>
            <a:xfrm>
              <a:off x="6808150" y="4468910"/>
              <a:ext cx="2335839" cy="17075"/>
            </a:xfrm>
            <a:custGeom>
              <a:rect b="b" l="l" r="r" t="t"/>
              <a:pathLst>
                <a:path extrusionOk="0" h="9168" w="1254142">
                  <a:moveTo>
                    <a:pt x="0" y="0"/>
                  </a:moveTo>
                  <a:lnTo>
                    <a:pt x="1254143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35"/>
            <p:cNvSpPr/>
            <p:nvPr/>
          </p:nvSpPr>
          <p:spPr>
            <a:xfrm>
              <a:off x="8369159" y="4363494"/>
              <a:ext cx="186106" cy="227890"/>
            </a:xfrm>
            <a:custGeom>
              <a:rect b="b" l="l" r="r" t="t"/>
              <a:pathLst>
                <a:path extrusionOk="0" h="190703" w="155737">
                  <a:moveTo>
                    <a:pt x="79701" y="16503"/>
                  </a:moveTo>
                  <a:lnTo>
                    <a:pt x="77869" y="0"/>
                  </a:lnTo>
                  <a:lnTo>
                    <a:pt x="76037" y="16503"/>
                  </a:lnTo>
                  <a:cubicBezTo>
                    <a:pt x="71456" y="56844"/>
                    <a:pt x="40309" y="88934"/>
                    <a:pt x="0" y="95352"/>
                  </a:cubicBezTo>
                  <a:cubicBezTo>
                    <a:pt x="40309" y="101770"/>
                    <a:pt x="71456" y="133859"/>
                    <a:pt x="76037" y="174200"/>
                  </a:cubicBezTo>
                  <a:lnTo>
                    <a:pt x="77869" y="190704"/>
                  </a:lnTo>
                  <a:lnTo>
                    <a:pt x="79701" y="174200"/>
                  </a:lnTo>
                  <a:cubicBezTo>
                    <a:pt x="84281" y="133859"/>
                    <a:pt x="115429" y="101770"/>
                    <a:pt x="155737" y="95352"/>
                  </a:cubicBezTo>
                  <a:cubicBezTo>
                    <a:pt x="116345" y="89851"/>
                    <a:pt x="85198" y="57761"/>
                    <a:pt x="79701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7" name="Google Shape;897;p35"/>
          <p:cNvGrpSpPr/>
          <p:nvPr/>
        </p:nvGrpSpPr>
        <p:grpSpPr>
          <a:xfrm flipH="1">
            <a:off x="1" y="2949825"/>
            <a:ext cx="1393728" cy="2193670"/>
            <a:chOff x="-5" y="3169540"/>
            <a:chExt cx="1254142" cy="1973967"/>
          </a:xfrm>
        </p:grpSpPr>
        <p:sp>
          <p:nvSpPr>
            <p:cNvPr id="898" name="Google Shape;898;p35"/>
            <p:cNvSpPr/>
            <p:nvPr/>
          </p:nvSpPr>
          <p:spPr>
            <a:xfrm>
              <a:off x="624597" y="3169540"/>
              <a:ext cx="9161" cy="1973967"/>
            </a:xfrm>
            <a:custGeom>
              <a:rect b="b" l="l" r="r" t="t"/>
              <a:pathLst>
                <a:path extrusionOk="0" h="1973967" w="9161">
                  <a:moveTo>
                    <a:pt x="0" y="0"/>
                  </a:moveTo>
                  <a:lnTo>
                    <a:pt x="0" y="1973967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35"/>
            <p:cNvSpPr/>
            <p:nvPr/>
          </p:nvSpPr>
          <p:spPr>
            <a:xfrm>
              <a:off x="-5" y="3650423"/>
              <a:ext cx="1254142" cy="9168"/>
            </a:xfrm>
            <a:custGeom>
              <a:rect b="b" l="l" r="r" t="t"/>
              <a:pathLst>
                <a:path extrusionOk="0" h="9168" w="1254142">
                  <a:moveTo>
                    <a:pt x="1254143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35"/>
            <p:cNvSpPr/>
            <p:nvPr/>
          </p:nvSpPr>
          <p:spPr>
            <a:xfrm>
              <a:off x="549198" y="3559654"/>
              <a:ext cx="155737" cy="190703"/>
            </a:xfrm>
            <a:custGeom>
              <a:rect b="b" l="l" r="r" t="t"/>
              <a:pathLst>
                <a:path extrusionOk="0" h="190703" w="155737">
                  <a:moveTo>
                    <a:pt x="76036" y="16503"/>
                  </a:moveTo>
                  <a:lnTo>
                    <a:pt x="77869" y="0"/>
                  </a:lnTo>
                  <a:lnTo>
                    <a:pt x="79701" y="16503"/>
                  </a:lnTo>
                  <a:cubicBezTo>
                    <a:pt x="84281" y="56844"/>
                    <a:pt x="115429" y="88934"/>
                    <a:pt x="155737" y="95352"/>
                  </a:cubicBezTo>
                  <a:cubicBezTo>
                    <a:pt x="115429" y="101770"/>
                    <a:pt x="84281" y="133859"/>
                    <a:pt x="79701" y="174200"/>
                  </a:cubicBezTo>
                  <a:lnTo>
                    <a:pt x="77869" y="190704"/>
                  </a:lnTo>
                  <a:lnTo>
                    <a:pt x="76036" y="174200"/>
                  </a:lnTo>
                  <a:cubicBezTo>
                    <a:pt x="71456" y="133859"/>
                    <a:pt x="40308" y="101770"/>
                    <a:pt x="0" y="95352"/>
                  </a:cubicBezTo>
                  <a:cubicBezTo>
                    <a:pt x="40308" y="89851"/>
                    <a:pt x="70540" y="57761"/>
                    <a:pt x="76036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1" name="Google Shape;901;p35"/>
          <p:cNvGrpSpPr/>
          <p:nvPr/>
        </p:nvGrpSpPr>
        <p:grpSpPr>
          <a:xfrm>
            <a:off x="8155065" y="4111384"/>
            <a:ext cx="369317" cy="739889"/>
            <a:chOff x="8246118" y="539509"/>
            <a:chExt cx="369317" cy="739889"/>
          </a:xfrm>
        </p:grpSpPr>
        <p:sp>
          <p:nvSpPr>
            <p:cNvPr id="902" name="Google Shape;902;p35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35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35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35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35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7" name="Google Shape;907;p35"/>
          <p:cNvGrpSpPr/>
          <p:nvPr/>
        </p:nvGrpSpPr>
        <p:grpSpPr>
          <a:xfrm>
            <a:off x="256513" y="1367250"/>
            <a:ext cx="194347" cy="505001"/>
            <a:chOff x="5025077" y="4050620"/>
            <a:chExt cx="272081" cy="706888"/>
          </a:xfrm>
        </p:grpSpPr>
        <p:sp>
          <p:nvSpPr>
            <p:cNvPr id="908" name="Google Shape;908;p35"/>
            <p:cNvSpPr/>
            <p:nvPr/>
          </p:nvSpPr>
          <p:spPr>
            <a:xfrm>
              <a:off x="5186310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35"/>
            <p:cNvSpPr/>
            <p:nvPr/>
          </p:nvSpPr>
          <p:spPr>
            <a:xfrm>
              <a:off x="5025077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35"/>
            <p:cNvSpPr/>
            <p:nvPr/>
          </p:nvSpPr>
          <p:spPr>
            <a:xfrm>
              <a:off x="5025077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35"/>
            <p:cNvSpPr/>
            <p:nvPr/>
          </p:nvSpPr>
          <p:spPr>
            <a:xfrm>
              <a:off x="5186310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35"/>
            <p:cNvSpPr/>
            <p:nvPr/>
          </p:nvSpPr>
          <p:spPr>
            <a:xfrm>
              <a:off x="5186310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35"/>
            <p:cNvSpPr/>
            <p:nvPr/>
          </p:nvSpPr>
          <p:spPr>
            <a:xfrm>
              <a:off x="5025077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35"/>
            <p:cNvSpPr/>
            <p:nvPr/>
          </p:nvSpPr>
          <p:spPr>
            <a:xfrm>
              <a:off x="5186310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35"/>
            <p:cNvSpPr/>
            <p:nvPr/>
          </p:nvSpPr>
          <p:spPr>
            <a:xfrm>
              <a:off x="5025077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6" name="Google Shape;916;p35"/>
          <p:cNvGrpSpPr/>
          <p:nvPr/>
        </p:nvGrpSpPr>
        <p:grpSpPr>
          <a:xfrm rot="2700000">
            <a:off x="-1243680" y="1914457"/>
            <a:ext cx="1695125" cy="1687735"/>
            <a:chOff x="5010334" y="-947702"/>
            <a:chExt cx="1842636" cy="1834885"/>
          </a:xfrm>
        </p:grpSpPr>
        <p:sp>
          <p:nvSpPr>
            <p:cNvPr id="917" name="Google Shape;917;p35"/>
            <p:cNvSpPr/>
            <p:nvPr/>
          </p:nvSpPr>
          <p:spPr>
            <a:xfrm>
              <a:off x="5010334" y="-947702"/>
              <a:ext cx="1460174" cy="1461729"/>
            </a:xfrm>
            <a:custGeom>
              <a:rect b="b" l="l" r="r" t="t"/>
              <a:pathLst>
                <a:path extrusionOk="0" h="1461729" w="1460174">
                  <a:moveTo>
                    <a:pt x="1435943" y="24250"/>
                  </a:moveTo>
                  <a:cubicBezTo>
                    <a:pt x="1538546" y="126937"/>
                    <a:pt x="1305857" y="526682"/>
                    <a:pt x="916514" y="917257"/>
                  </a:cubicBezTo>
                  <a:cubicBezTo>
                    <a:pt x="526254" y="1307834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2"/>
                  </a:cubicBezTo>
                  <a:cubicBezTo>
                    <a:pt x="933004" y="154443"/>
                    <a:pt x="1332424" y="-78436"/>
                    <a:pt x="1435943" y="2425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35"/>
            <p:cNvSpPr/>
            <p:nvPr/>
          </p:nvSpPr>
          <p:spPr>
            <a:xfrm rot="-2700000">
              <a:off x="4927090" y="-294536"/>
              <a:ext cx="1998192" cy="528391"/>
            </a:xfrm>
            <a:custGeom>
              <a:rect b="b" l="l" r="r" t="t"/>
              <a:pathLst>
                <a:path extrusionOk="0" h="528097" w="1997081">
                  <a:moveTo>
                    <a:pt x="1997082" y="264049"/>
                  </a:moveTo>
                  <a:cubicBezTo>
                    <a:pt x="1997082" y="409879"/>
                    <a:pt x="1550020" y="528097"/>
                    <a:pt x="998541" y="528097"/>
                  </a:cubicBezTo>
                  <a:cubicBezTo>
                    <a:pt x="447062" y="528097"/>
                    <a:pt x="0" y="409879"/>
                    <a:pt x="0" y="264049"/>
                  </a:cubicBezTo>
                  <a:cubicBezTo>
                    <a:pt x="0" y="118219"/>
                    <a:pt x="447062" y="0"/>
                    <a:pt x="998541" y="0"/>
                  </a:cubicBezTo>
                  <a:cubicBezTo>
                    <a:pt x="1550020" y="0"/>
                    <a:pt x="1997082" y="118219"/>
                    <a:pt x="1997082" y="26404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35"/>
            <p:cNvSpPr/>
            <p:nvPr/>
          </p:nvSpPr>
          <p:spPr>
            <a:xfrm>
              <a:off x="5392797" y="-574546"/>
              <a:ext cx="1460173" cy="1461729"/>
            </a:xfrm>
            <a:custGeom>
              <a:rect b="b" l="l" r="r" t="t"/>
              <a:pathLst>
                <a:path extrusionOk="0" h="1461729" w="1460173">
                  <a:moveTo>
                    <a:pt x="1435943" y="24251"/>
                  </a:moveTo>
                  <a:cubicBezTo>
                    <a:pt x="1538546" y="126937"/>
                    <a:pt x="1305856" y="526681"/>
                    <a:pt x="916513" y="917257"/>
                  </a:cubicBezTo>
                  <a:cubicBezTo>
                    <a:pt x="526254" y="1307833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1"/>
                  </a:cubicBezTo>
                  <a:cubicBezTo>
                    <a:pt x="933919" y="154442"/>
                    <a:pt x="1333339" y="-78436"/>
                    <a:pt x="1435943" y="2425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0" name="Google Shape;920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b="1" i="0" sz="3000" u="none" cap="none" strike="noStrik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b="1" i="0" sz="3000" u="none" cap="none" strike="noStrik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b="1" i="0" sz="3000" u="none" cap="none" strike="noStrik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b="1" i="0" sz="3000" u="none" cap="none" strike="noStrik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b="1" i="0" sz="3000" u="none" cap="none" strike="noStrik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b="1" i="0" sz="3000" u="none" cap="none" strike="noStrik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b="1" i="0" sz="3000" u="none" cap="none" strike="noStrik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b="1" i="0" sz="3000" u="none" cap="none" strike="noStrik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b="1" i="0" sz="3000" u="none" cap="none" strike="noStrik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miko"/>
              <a:buChar char="●"/>
              <a:defRPr b="0" i="0" sz="1200" u="none" cap="none" strike="noStrik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miko"/>
              <a:buChar char="○"/>
              <a:defRPr b="0" i="0" sz="1200" u="none" cap="none" strike="noStrik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miko"/>
              <a:buChar char="■"/>
              <a:defRPr b="0" i="0" sz="1200" u="none" cap="none" strike="noStrik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miko"/>
              <a:buChar char="●"/>
              <a:defRPr b="0" i="0" sz="1200" u="none" cap="none" strike="noStrik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miko"/>
              <a:buChar char="○"/>
              <a:defRPr b="0" i="0" sz="1200" u="none" cap="none" strike="noStrik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miko"/>
              <a:buChar char="■"/>
              <a:defRPr b="0" i="0" sz="1200" u="none" cap="none" strike="noStrik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miko"/>
              <a:buChar char="●"/>
              <a:defRPr b="0" i="0" sz="1200" u="none" cap="none" strike="noStrik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miko"/>
              <a:buChar char="○"/>
              <a:defRPr b="0" i="0" sz="1200" u="none" cap="none" strike="noStrik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miko"/>
              <a:buChar char="■"/>
              <a:defRPr b="0" i="0" sz="1200" u="none" cap="none" strike="noStrik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youtube.com/watch?v=fEGpxNmDNkU" TargetMode="External"/><Relationship Id="rId4" Type="http://schemas.openxmlformats.org/officeDocument/2006/relationships/image" Target="../media/image1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Relationship Id="rId4" Type="http://schemas.openxmlformats.org/officeDocument/2006/relationships/image" Target="../media/image15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jpg"/><Relationship Id="rId4" Type="http://schemas.openxmlformats.org/officeDocument/2006/relationships/image" Target="../media/image2.jpg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36"/>
          <p:cNvSpPr txBox="1"/>
          <p:nvPr>
            <p:ph type="ctrTitle"/>
          </p:nvPr>
        </p:nvSpPr>
        <p:spPr>
          <a:xfrm>
            <a:off x="1057500" y="651125"/>
            <a:ext cx="4010100" cy="19206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4500"/>
              <a:t>SmartRead</a:t>
            </a:r>
            <a:br>
              <a:rPr lang="fr" sz="4500"/>
            </a:br>
            <a:r>
              <a:rPr b="0" lang="fr" sz="4300">
                <a:solidFill>
                  <a:schemeClr val="accent1"/>
                </a:solidFill>
              </a:rPr>
              <a:t>Glasses</a:t>
            </a:r>
            <a:endParaRPr sz="4600"/>
          </a:p>
        </p:txBody>
      </p:sp>
      <p:pic>
        <p:nvPicPr>
          <p:cNvPr descr="A black background with a black square&#10;&#10;Description automatically generated with medium confidence" id="926" name="Google Shape;92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91" y="1920344"/>
            <a:ext cx="3693670" cy="2052993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36"/>
          <p:cNvSpPr txBox="1"/>
          <p:nvPr/>
        </p:nvSpPr>
        <p:spPr>
          <a:xfrm>
            <a:off x="1057500" y="2367952"/>
            <a:ext cx="3514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miko"/>
              <a:buNone/>
            </a:pPr>
            <a:r>
              <a:t/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fr" sz="1500" u="none" cap="none" strike="noStrik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Atena AMNACHE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fr" sz="1500" u="none" cap="none" strike="noStrik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Rim HSSAIN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fr" sz="1500" u="none" cap="none" strike="noStrik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Joe CHAMOUN</a:t>
            </a:r>
            <a:endParaRPr/>
          </a:p>
        </p:txBody>
      </p:sp>
      <p:sp>
        <p:nvSpPr>
          <p:cNvPr id="928" name="Google Shape;928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29" name="Google Shape;929;p36"/>
          <p:cNvSpPr txBox="1"/>
          <p:nvPr/>
        </p:nvSpPr>
        <p:spPr>
          <a:xfrm>
            <a:off x="1085050" y="3859700"/>
            <a:ext cx="39087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Projet d’IHM 2023-2024</a:t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Sorbonne Université </a:t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pic>
        <p:nvPicPr>
          <p:cNvPr id="930" name="Google Shape;93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8550" y="3859557"/>
            <a:ext cx="1649050" cy="665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45"/>
          <p:cNvSpPr txBox="1"/>
          <p:nvPr>
            <p:ph type="title"/>
          </p:nvPr>
        </p:nvSpPr>
        <p:spPr>
          <a:xfrm>
            <a:off x="1201250" y="638925"/>
            <a:ext cx="3296400" cy="58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Design</a:t>
            </a:r>
            <a:endParaRPr/>
          </a:p>
        </p:txBody>
      </p:sp>
      <p:sp>
        <p:nvSpPr>
          <p:cNvPr id="1032" name="Google Shape;1032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33" name="Google Shape;1033;p45"/>
          <p:cNvSpPr txBox="1"/>
          <p:nvPr/>
        </p:nvSpPr>
        <p:spPr>
          <a:xfrm>
            <a:off x="5103925" y="638925"/>
            <a:ext cx="3066900" cy="3907200"/>
          </a:xfrm>
          <a:prstGeom prst="rect">
            <a:avLst/>
          </a:prstGeom>
          <a:gradFill>
            <a:gsLst>
              <a:gs pos="0">
                <a:srgbClr val="FDECDB"/>
              </a:gs>
              <a:gs pos="100000">
                <a:srgbClr val="F0A963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iko"/>
              <a:buChar char="●"/>
            </a:pPr>
            <a:r>
              <a:rPr lang="fr" sz="2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Prototype options</a:t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iko"/>
              <a:buChar char="●"/>
            </a:pPr>
            <a:r>
              <a:rPr lang="fr" sz="2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Sketches</a:t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iko"/>
              <a:buChar char="●"/>
            </a:pPr>
            <a:r>
              <a:rPr lang="fr" sz="2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Refined prototypes</a:t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034" name="Google Shape;1034;p45"/>
          <p:cNvSpPr/>
          <p:nvPr/>
        </p:nvSpPr>
        <p:spPr>
          <a:xfrm>
            <a:off x="6565375" y="1461200"/>
            <a:ext cx="144000" cy="293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45F06"/>
          </a:solidFill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035" name="Google Shape;1035;p45"/>
          <p:cNvSpPr/>
          <p:nvPr/>
        </p:nvSpPr>
        <p:spPr>
          <a:xfrm>
            <a:off x="6565375" y="2091325"/>
            <a:ext cx="144000" cy="293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45F06"/>
          </a:solidFill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miko"/>
              <a:ea typeface="Amiko"/>
              <a:cs typeface="Amiko"/>
              <a:sym typeface="Amiko"/>
            </a:endParaRPr>
          </a:p>
        </p:txBody>
      </p:sp>
      <p:pic>
        <p:nvPicPr>
          <p:cNvPr id="1036" name="Google Shape;1036;p45"/>
          <p:cNvPicPr preferRelativeResize="0"/>
          <p:nvPr/>
        </p:nvPicPr>
        <p:blipFill rotWithShape="1">
          <a:blip r:embed="rId3">
            <a:alphaModFix/>
          </a:blip>
          <a:srcRect b="631" l="0" r="0" t="631"/>
          <a:stretch/>
        </p:blipFill>
        <p:spPr>
          <a:xfrm>
            <a:off x="1344050" y="1411200"/>
            <a:ext cx="2880000" cy="28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descr="A black background with a black square&#10;&#10;Description automatically generated with medium confidence" id="1042" name="Google Shape;104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5166" y="2924419"/>
            <a:ext cx="3693670" cy="2052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125" y="611225"/>
            <a:ext cx="3609274" cy="196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8125" y="877225"/>
            <a:ext cx="4268651" cy="169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47"/>
          <p:cNvSpPr txBox="1"/>
          <p:nvPr>
            <p:ph type="title"/>
          </p:nvPr>
        </p:nvSpPr>
        <p:spPr>
          <a:xfrm>
            <a:off x="1201250" y="637200"/>
            <a:ext cx="3296400" cy="5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Evaluation</a:t>
            </a:r>
            <a:endParaRPr/>
          </a:p>
        </p:txBody>
      </p:sp>
      <p:sp>
        <p:nvSpPr>
          <p:cNvPr id="1050" name="Google Shape;1050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51" name="Google Shape;1051;p47"/>
          <p:cNvSpPr txBox="1"/>
          <p:nvPr/>
        </p:nvSpPr>
        <p:spPr>
          <a:xfrm>
            <a:off x="5103925" y="637200"/>
            <a:ext cx="3066900" cy="3907200"/>
          </a:xfrm>
          <a:prstGeom prst="rect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iko"/>
              <a:buChar char="●"/>
            </a:pPr>
            <a:r>
              <a:rPr lang="fr" sz="2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Avis extérieurs</a:t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iko"/>
              <a:buChar char="●"/>
            </a:pPr>
            <a:r>
              <a:rPr lang="fr" sz="2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Problèmes rencontrés</a:t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iko"/>
              <a:buChar char="●"/>
            </a:pPr>
            <a:r>
              <a:rPr lang="fr" sz="2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Re-design</a:t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052" name="Google Shape;1052;p47"/>
          <p:cNvSpPr/>
          <p:nvPr/>
        </p:nvSpPr>
        <p:spPr>
          <a:xfrm>
            <a:off x="6565375" y="1117500"/>
            <a:ext cx="144000" cy="293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90000"/>
          </a:solidFill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053" name="Google Shape;1053;p47"/>
          <p:cNvSpPr/>
          <p:nvPr/>
        </p:nvSpPr>
        <p:spPr>
          <a:xfrm>
            <a:off x="6565375" y="2100825"/>
            <a:ext cx="144000" cy="293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90000"/>
          </a:solidFill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miko"/>
              <a:ea typeface="Amiko"/>
              <a:cs typeface="Amiko"/>
              <a:sym typeface="Amiko"/>
            </a:endParaRPr>
          </a:p>
        </p:txBody>
      </p:sp>
      <p:pic>
        <p:nvPicPr>
          <p:cNvPr id="1054" name="Google Shape;1054;p47"/>
          <p:cNvPicPr preferRelativeResize="0"/>
          <p:nvPr/>
        </p:nvPicPr>
        <p:blipFill rotWithShape="1">
          <a:blip r:embed="rId3">
            <a:alphaModFix/>
          </a:blip>
          <a:srcRect b="0" l="3670" r="0" t="8096"/>
          <a:stretch/>
        </p:blipFill>
        <p:spPr>
          <a:xfrm>
            <a:off x="1335600" y="1411200"/>
            <a:ext cx="2872024" cy="289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9" name="Google Shape;1059;p48"/>
          <p:cNvGrpSpPr/>
          <p:nvPr/>
        </p:nvGrpSpPr>
        <p:grpSpPr>
          <a:xfrm flipH="1" rot="10800000">
            <a:off x="1612705" y="249382"/>
            <a:ext cx="1685824" cy="946787"/>
            <a:chOff x="4392967" y="5434139"/>
            <a:chExt cx="1807467" cy="890256"/>
          </a:xfrm>
        </p:grpSpPr>
        <p:sp>
          <p:nvSpPr>
            <p:cNvPr id="1060" name="Google Shape;1060;p48"/>
            <p:cNvSpPr/>
            <p:nvPr/>
          </p:nvSpPr>
          <p:spPr>
            <a:xfrm>
              <a:off x="4392967" y="5434139"/>
              <a:ext cx="993053" cy="890256"/>
            </a:xfrm>
            <a:custGeom>
              <a:rect b="b" l="l" r="r" t="t"/>
              <a:pathLst>
                <a:path extrusionOk="0" h="890256" w="993053">
                  <a:moveTo>
                    <a:pt x="0" y="0"/>
                  </a:moveTo>
                  <a:lnTo>
                    <a:pt x="993054" y="0"/>
                  </a:lnTo>
                  <a:lnTo>
                    <a:pt x="993054" y="890256"/>
                  </a:lnTo>
                  <a:lnTo>
                    <a:pt x="0" y="8902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48"/>
            <p:cNvSpPr/>
            <p:nvPr/>
          </p:nvSpPr>
          <p:spPr>
            <a:xfrm>
              <a:off x="5386020" y="5434139"/>
              <a:ext cx="814414" cy="890256"/>
            </a:xfrm>
            <a:custGeom>
              <a:rect b="b" l="l" r="r" t="t"/>
              <a:pathLst>
                <a:path extrusionOk="0" h="890256" w="814414">
                  <a:moveTo>
                    <a:pt x="0" y="0"/>
                  </a:moveTo>
                  <a:lnTo>
                    <a:pt x="0" y="890256"/>
                  </a:lnTo>
                  <a:lnTo>
                    <a:pt x="237270" y="890256"/>
                  </a:lnTo>
                  <a:cubicBezTo>
                    <a:pt x="556074" y="890256"/>
                    <a:pt x="814414" y="631706"/>
                    <a:pt x="814414" y="312644"/>
                  </a:cubicBezTo>
                  <a:lnTo>
                    <a:pt x="8144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2" name="Google Shape;1062;p48"/>
          <p:cNvSpPr txBox="1"/>
          <p:nvPr>
            <p:ph type="title"/>
          </p:nvPr>
        </p:nvSpPr>
        <p:spPr>
          <a:xfrm>
            <a:off x="1612579" y="2515705"/>
            <a:ext cx="5982900" cy="19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 sz="4400"/>
              <a:t>Prototype final</a:t>
            </a:r>
            <a:endParaRPr sz="4400"/>
          </a:p>
        </p:txBody>
      </p:sp>
      <p:sp>
        <p:nvSpPr>
          <p:cNvPr id="1063" name="Google Shape;1063;p48"/>
          <p:cNvSpPr txBox="1"/>
          <p:nvPr>
            <p:ph idx="2" type="title"/>
          </p:nvPr>
        </p:nvSpPr>
        <p:spPr>
          <a:xfrm>
            <a:off x="1612576" y="1248250"/>
            <a:ext cx="1685700" cy="107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fr"/>
              <a:t>03</a:t>
            </a:r>
            <a:endParaRPr/>
          </a:p>
        </p:txBody>
      </p:sp>
      <p:grpSp>
        <p:nvGrpSpPr>
          <p:cNvPr id="1064" name="Google Shape;1064;p48"/>
          <p:cNvGrpSpPr/>
          <p:nvPr/>
        </p:nvGrpSpPr>
        <p:grpSpPr>
          <a:xfrm>
            <a:off x="-88891" y="1183022"/>
            <a:ext cx="1397902" cy="1294656"/>
            <a:chOff x="-88891" y="1183022"/>
            <a:chExt cx="1397902" cy="1294656"/>
          </a:xfrm>
        </p:grpSpPr>
        <p:sp>
          <p:nvSpPr>
            <p:cNvPr id="1065" name="Google Shape;1065;p48"/>
            <p:cNvSpPr/>
            <p:nvPr/>
          </p:nvSpPr>
          <p:spPr>
            <a:xfrm rot="10800000">
              <a:off x="-88891" y="1295378"/>
              <a:ext cx="1176000" cy="1182300"/>
            </a:xfrm>
            <a:prstGeom prst="chord">
              <a:avLst>
                <a:gd fmla="val 5371555" name="adj1"/>
                <a:gd fmla="val 1620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66" name="Google Shape;1066;p48"/>
            <p:cNvSpPr/>
            <p:nvPr/>
          </p:nvSpPr>
          <p:spPr>
            <a:xfrm rot="-5400000">
              <a:off x="88743" y="1182877"/>
              <a:ext cx="1220123" cy="1220412"/>
            </a:xfrm>
            <a:custGeom>
              <a:rect b="b" l="l" r="r" t="t"/>
              <a:pathLst>
                <a:path extrusionOk="0" h="1595310" w="1594932">
                  <a:moveTo>
                    <a:pt x="227193" y="1350513"/>
                  </a:moveTo>
                  <a:lnTo>
                    <a:pt x="223529" y="1350513"/>
                  </a:lnTo>
                  <a:cubicBezTo>
                    <a:pt x="228109" y="1355097"/>
                    <a:pt x="231774" y="1358764"/>
                    <a:pt x="236354" y="1363348"/>
                  </a:cubicBezTo>
                  <a:lnTo>
                    <a:pt x="236354" y="1359681"/>
                  </a:lnTo>
                  <a:lnTo>
                    <a:pt x="505688" y="1359681"/>
                  </a:lnTo>
                  <a:lnTo>
                    <a:pt x="505688" y="1540300"/>
                  </a:lnTo>
                  <a:cubicBezTo>
                    <a:pt x="508436" y="1541216"/>
                    <a:pt x="512101" y="1542133"/>
                    <a:pt x="514849" y="1543967"/>
                  </a:cubicBezTo>
                  <a:lnTo>
                    <a:pt x="514849" y="1360598"/>
                  </a:lnTo>
                  <a:lnTo>
                    <a:pt x="785099" y="1360598"/>
                  </a:lnTo>
                  <a:lnTo>
                    <a:pt x="785099" y="1595310"/>
                  </a:lnTo>
                  <a:cubicBezTo>
                    <a:pt x="787847" y="1595310"/>
                    <a:pt x="791512" y="1595310"/>
                    <a:pt x="794260" y="1595310"/>
                  </a:cubicBezTo>
                  <a:lnTo>
                    <a:pt x="794260" y="1360598"/>
                  </a:lnTo>
                  <a:lnTo>
                    <a:pt x="1064510" y="1360598"/>
                  </a:lnTo>
                  <a:lnTo>
                    <a:pt x="1064510" y="1549468"/>
                  </a:lnTo>
                  <a:cubicBezTo>
                    <a:pt x="1067258" y="1548551"/>
                    <a:pt x="1070923" y="1547634"/>
                    <a:pt x="1073671" y="1545801"/>
                  </a:cubicBezTo>
                  <a:lnTo>
                    <a:pt x="1073671" y="1359681"/>
                  </a:lnTo>
                  <a:lnTo>
                    <a:pt x="1343921" y="1359681"/>
                  </a:lnTo>
                  <a:lnTo>
                    <a:pt x="1343921" y="1377101"/>
                  </a:lnTo>
                  <a:cubicBezTo>
                    <a:pt x="1346669" y="1374351"/>
                    <a:pt x="1350334" y="1371600"/>
                    <a:pt x="1353082" y="1368849"/>
                  </a:cubicBezTo>
                  <a:lnTo>
                    <a:pt x="1353082" y="1359681"/>
                  </a:lnTo>
                  <a:lnTo>
                    <a:pt x="1362243" y="1359681"/>
                  </a:lnTo>
                  <a:cubicBezTo>
                    <a:pt x="1364991" y="1356931"/>
                    <a:pt x="1367739" y="1353263"/>
                    <a:pt x="1371404" y="1350513"/>
                  </a:cubicBezTo>
                  <a:lnTo>
                    <a:pt x="1353082" y="1350513"/>
                  </a:lnTo>
                  <a:lnTo>
                    <a:pt x="1353082" y="1080043"/>
                  </a:lnTo>
                  <a:lnTo>
                    <a:pt x="1542715" y="1080043"/>
                  </a:lnTo>
                  <a:cubicBezTo>
                    <a:pt x="1543631" y="1077293"/>
                    <a:pt x="1545463" y="1073626"/>
                    <a:pt x="1546379" y="1070875"/>
                  </a:cubicBezTo>
                  <a:lnTo>
                    <a:pt x="1353998" y="1070875"/>
                  </a:lnTo>
                  <a:lnTo>
                    <a:pt x="1353998" y="801322"/>
                  </a:lnTo>
                  <a:lnTo>
                    <a:pt x="1594933" y="801322"/>
                  </a:lnTo>
                  <a:cubicBezTo>
                    <a:pt x="1594933" y="800406"/>
                    <a:pt x="1594933" y="799489"/>
                    <a:pt x="1594933" y="797655"/>
                  </a:cubicBezTo>
                  <a:cubicBezTo>
                    <a:pt x="1594933" y="795821"/>
                    <a:pt x="1594933" y="793988"/>
                    <a:pt x="1594933" y="792154"/>
                  </a:cubicBezTo>
                  <a:lnTo>
                    <a:pt x="1353998" y="792154"/>
                  </a:lnTo>
                  <a:lnTo>
                    <a:pt x="1353998" y="521685"/>
                  </a:lnTo>
                  <a:lnTo>
                    <a:pt x="1545463" y="521685"/>
                  </a:lnTo>
                  <a:cubicBezTo>
                    <a:pt x="1544547" y="518934"/>
                    <a:pt x="1543631" y="515267"/>
                    <a:pt x="1541799" y="512516"/>
                  </a:cubicBezTo>
                  <a:lnTo>
                    <a:pt x="1353082" y="512516"/>
                  </a:lnTo>
                  <a:lnTo>
                    <a:pt x="1353082" y="242047"/>
                  </a:lnTo>
                  <a:lnTo>
                    <a:pt x="1368656" y="242047"/>
                  </a:lnTo>
                  <a:cubicBezTo>
                    <a:pt x="1365907" y="239296"/>
                    <a:pt x="1363159" y="235629"/>
                    <a:pt x="1359495" y="232879"/>
                  </a:cubicBezTo>
                  <a:lnTo>
                    <a:pt x="1353082" y="232879"/>
                  </a:lnTo>
                  <a:lnTo>
                    <a:pt x="1353082" y="226461"/>
                  </a:lnTo>
                  <a:cubicBezTo>
                    <a:pt x="1350334" y="223710"/>
                    <a:pt x="1346669" y="220960"/>
                    <a:pt x="1343921" y="218209"/>
                  </a:cubicBezTo>
                  <a:lnTo>
                    <a:pt x="1343921" y="233795"/>
                  </a:lnTo>
                  <a:lnTo>
                    <a:pt x="1073671" y="233795"/>
                  </a:lnTo>
                  <a:lnTo>
                    <a:pt x="1073671" y="50426"/>
                  </a:lnTo>
                  <a:cubicBezTo>
                    <a:pt x="1070923" y="49510"/>
                    <a:pt x="1067258" y="48593"/>
                    <a:pt x="1064510" y="46759"/>
                  </a:cubicBezTo>
                  <a:lnTo>
                    <a:pt x="1064510" y="232879"/>
                  </a:lnTo>
                  <a:lnTo>
                    <a:pt x="794260" y="232879"/>
                  </a:lnTo>
                  <a:lnTo>
                    <a:pt x="794260" y="0"/>
                  </a:lnTo>
                  <a:cubicBezTo>
                    <a:pt x="791512" y="0"/>
                    <a:pt x="787847" y="0"/>
                    <a:pt x="785099" y="0"/>
                  </a:cubicBezTo>
                  <a:lnTo>
                    <a:pt x="785099" y="232879"/>
                  </a:lnTo>
                  <a:lnTo>
                    <a:pt x="514849" y="232879"/>
                  </a:lnTo>
                  <a:lnTo>
                    <a:pt x="514849" y="51343"/>
                  </a:lnTo>
                  <a:cubicBezTo>
                    <a:pt x="512101" y="52260"/>
                    <a:pt x="508436" y="53177"/>
                    <a:pt x="505688" y="55011"/>
                  </a:cubicBezTo>
                  <a:lnTo>
                    <a:pt x="505688" y="232879"/>
                  </a:lnTo>
                  <a:lnTo>
                    <a:pt x="235438" y="232879"/>
                  </a:lnTo>
                  <a:lnTo>
                    <a:pt x="235438" y="231962"/>
                  </a:lnTo>
                  <a:cubicBezTo>
                    <a:pt x="231774" y="235629"/>
                    <a:pt x="229025" y="239296"/>
                    <a:pt x="225361" y="242047"/>
                  </a:cubicBezTo>
                  <a:lnTo>
                    <a:pt x="226277" y="242047"/>
                  </a:lnTo>
                  <a:lnTo>
                    <a:pt x="226277" y="512516"/>
                  </a:lnTo>
                  <a:lnTo>
                    <a:pt x="52218" y="512516"/>
                  </a:lnTo>
                  <a:cubicBezTo>
                    <a:pt x="51302" y="515267"/>
                    <a:pt x="49470" y="518934"/>
                    <a:pt x="48553" y="521685"/>
                  </a:cubicBezTo>
                  <a:lnTo>
                    <a:pt x="226277" y="521685"/>
                  </a:lnTo>
                  <a:lnTo>
                    <a:pt x="226277" y="792154"/>
                  </a:lnTo>
                  <a:lnTo>
                    <a:pt x="0" y="792154"/>
                  </a:lnTo>
                  <a:cubicBezTo>
                    <a:pt x="0" y="793988"/>
                    <a:pt x="0" y="795821"/>
                    <a:pt x="0" y="797655"/>
                  </a:cubicBezTo>
                  <a:cubicBezTo>
                    <a:pt x="0" y="798572"/>
                    <a:pt x="0" y="799489"/>
                    <a:pt x="0" y="801322"/>
                  </a:cubicBezTo>
                  <a:lnTo>
                    <a:pt x="226277" y="801322"/>
                  </a:lnTo>
                  <a:lnTo>
                    <a:pt x="226277" y="1071792"/>
                  </a:lnTo>
                  <a:lnTo>
                    <a:pt x="47637" y="1071792"/>
                  </a:lnTo>
                  <a:cubicBezTo>
                    <a:pt x="48553" y="1074542"/>
                    <a:pt x="49470" y="1078210"/>
                    <a:pt x="51302" y="1080960"/>
                  </a:cubicBezTo>
                  <a:lnTo>
                    <a:pt x="226277" y="1080960"/>
                  </a:lnTo>
                  <a:lnTo>
                    <a:pt x="226277" y="1350513"/>
                  </a:lnTo>
                  <a:close/>
                  <a:moveTo>
                    <a:pt x="1073671" y="242964"/>
                  </a:moveTo>
                  <a:lnTo>
                    <a:pt x="1343921" y="242964"/>
                  </a:lnTo>
                  <a:lnTo>
                    <a:pt x="1343921" y="513433"/>
                  </a:lnTo>
                  <a:lnTo>
                    <a:pt x="1073671" y="513433"/>
                  </a:lnTo>
                  <a:lnTo>
                    <a:pt x="1073671" y="242964"/>
                  </a:lnTo>
                  <a:close/>
                  <a:moveTo>
                    <a:pt x="1073671" y="521685"/>
                  </a:moveTo>
                  <a:lnTo>
                    <a:pt x="1343921" y="521685"/>
                  </a:lnTo>
                  <a:lnTo>
                    <a:pt x="1343921" y="792154"/>
                  </a:lnTo>
                  <a:lnTo>
                    <a:pt x="1073671" y="792154"/>
                  </a:lnTo>
                  <a:lnTo>
                    <a:pt x="1073671" y="521685"/>
                  </a:lnTo>
                  <a:close/>
                  <a:moveTo>
                    <a:pt x="1073671" y="801322"/>
                  </a:moveTo>
                  <a:lnTo>
                    <a:pt x="1343921" y="801322"/>
                  </a:lnTo>
                  <a:lnTo>
                    <a:pt x="1343921" y="1071792"/>
                  </a:lnTo>
                  <a:lnTo>
                    <a:pt x="1073671" y="1071792"/>
                  </a:lnTo>
                  <a:lnTo>
                    <a:pt x="1073671" y="801322"/>
                  </a:lnTo>
                  <a:close/>
                  <a:moveTo>
                    <a:pt x="1073671" y="1080960"/>
                  </a:moveTo>
                  <a:lnTo>
                    <a:pt x="1343921" y="1080960"/>
                  </a:lnTo>
                  <a:lnTo>
                    <a:pt x="1343921" y="1351429"/>
                  </a:lnTo>
                  <a:lnTo>
                    <a:pt x="1073671" y="1351429"/>
                  </a:lnTo>
                  <a:lnTo>
                    <a:pt x="1073671" y="1080960"/>
                  </a:lnTo>
                  <a:close/>
                  <a:moveTo>
                    <a:pt x="794260" y="242964"/>
                  </a:moveTo>
                  <a:lnTo>
                    <a:pt x="1064510" y="242964"/>
                  </a:lnTo>
                  <a:lnTo>
                    <a:pt x="1064510" y="513433"/>
                  </a:lnTo>
                  <a:lnTo>
                    <a:pt x="794260" y="513433"/>
                  </a:lnTo>
                  <a:lnTo>
                    <a:pt x="794260" y="242964"/>
                  </a:lnTo>
                  <a:close/>
                  <a:moveTo>
                    <a:pt x="794260" y="521685"/>
                  </a:moveTo>
                  <a:lnTo>
                    <a:pt x="1064510" y="521685"/>
                  </a:lnTo>
                  <a:lnTo>
                    <a:pt x="1064510" y="792154"/>
                  </a:lnTo>
                  <a:lnTo>
                    <a:pt x="794260" y="792154"/>
                  </a:lnTo>
                  <a:lnTo>
                    <a:pt x="794260" y="521685"/>
                  </a:lnTo>
                  <a:close/>
                  <a:moveTo>
                    <a:pt x="794260" y="801322"/>
                  </a:moveTo>
                  <a:lnTo>
                    <a:pt x="1064510" y="801322"/>
                  </a:lnTo>
                  <a:lnTo>
                    <a:pt x="1064510" y="1071792"/>
                  </a:lnTo>
                  <a:lnTo>
                    <a:pt x="794260" y="1071792"/>
                  </a:lnTo>
                  <a:lnTo>
                    <a:pt x="794260" y="801322"/>
                  </a:lnTo>
                  <a:close/>
                  <a:moveTo>
                    <a:pt x="794260" y="1080960"/>
                  </a:moveTo>
                  <a:lnTo>
                    <a:pt x="1064510" y="1080960"/>
                  </a:lnTo>
                  <a:lnTo>
                    <a:pt x="1064510" y="1351429"/>
                  </a:lnTo>
                  <a:lnTo>
                    <a:pt x="794260" y="1351429"/>
                  </a:lnTo>
                  <a:lnTo>
                    <a:pt x="794260" y="1080960"/>
                  </a:lnTo>
                  <a:close/>
                  <a:moveTo>
                    <a:pt x="514849" y="242964"/>
                  </a:moveTo>
                  <a:lnTo>
                    <a:pt x="785099" y="242964"/>
                  </a:lnTo>
                  <a:lnTo>
                    <a:pt x="785099" y="513433"/>
                  </a:lnTo>
                  <a:lnTo>
                    <a:pt x="514849" y="513433"/>
                  </a:lnTo>
                  <a:lnTo>
                    <a:pt x="514849" y="242964"/>
                  </a:lnTo>
                  <a:close/>
                  <a:moveTo>
                    <a:pt x="514849" y="521685"/>
                  </a:moveTo>
                  <a:lnTo>
                    <a:pt x="785099" y="521685"/>
                  </a:lnTo>
                  <a:lnTo>
                    <a:pt x="785099" y="792154"/>
                  </a:lnTo>
                  <a:lnTo>
                    <a:pt x="514849" y="792154"/>
                  </a:lnTo>
                  <a:lnTo>
                    <a:pt x="514849" y="521685"/>
                  </a:lnTo>
                  <a:close/>
                  <a:moveTo>
                    <a:pt x="514849" y="801322"/>
                  </a:moveTo>
                  <a:lnTo>
                    <a:pt x="785099" y="801322"/>
                  </a:lnTo>
                  <a:lnTo>
                    <a:pt x="785099" y="1071792"/>
                  </a:lnTo>
                  <a:lnTo>
                    <a:pt x="514849" y="1071792"/>
                  </a:lnTo>
                  <a:lnTo>
                    <a:pt x="514849" y="801322"/>
                  </a:lnTo>
                  <a:close/>
                  <a:moveTo>
                    <a:pt x="514849" y="1080960"/>
                  </a:moveTo>
                  <a:lnTo>
                    <a:pt x="785099" y="1080960"/>
                  </a:lnTo>
                  <a:lnTo>
                    <a:pt x="785099" y="1351429"/>
                  </a:lnTo>
                  <a:lnTo>
                    <a:pt x="514849" y="1351429"/>
                  </a:lnTo>
                  <a:lnTo>
                    <a:pt x="514849" y="1080960"/>
                  </a:lnTo>
                  <a:close/>
                  <a:moveTo>
                    <a:pt x="236354" y="242964"/>
                  </a:moveTo>
                  <a:lnTo>
                    <a:pt x="505688" y="242964"/>
                  </a:lnTo>
                  <a:lnTo>
                    <a:pt x="505688" y="513433"/>
                  </a:lnTo>
                  <a:lnTo>
                    <a:pt x="235438" y="513433"/>
                  </a:lnTo>
                  <a:lnTo>
                    <a:pt x="235438" y="242964"/>
                  </a:lnTo>
                  <a:close/>
                  <a:moveTo>
                    <a:pt x="236354" y="521685"/>
                  </a:moveTo>
                  <a:lnTo>
                    <a:pt x="505688" y="521685"/>
                  </a:lnTo>
                  <a:lnTo>
                    <a:pt x="505688" y="792154"/>
                  </a:lnTo>
                  <a:lnTo>
                    <a:pt x="235438" y="792154"/>
                  </a:lnTo>
                  <a:lnTo>
                    <a:pt x="235438" y="521685"/>
                  </a:lnTo>
                  <a:close/>
                  <a:moveTo>
                    <a:pt x="236354" y="801322"/>
                  </a:moveTo>
                  <a:lnTo>
                    <a:pt x="505688" y="801322"/>
                  </a:lnTo>
                  <a:lnTo>
                    <a:pt x="505688" y="1071792"/>
                  </a:lnTo>
                  <a:lnTo>
                    <a:pt x="235438" y="1071792"/>
                  </a:lnTo>
                  <a:lnTo>
                    <a:pt x="235438" y="801322"/>
                  </a:lnTo>
                  <a:close/>
                  <a:moveTo>
                    <a:pt x="236354" y="1080960"/>
                  </a:moveTo>
                  <a:lnTo>
                    <a:pt x="505688" y="1080960"/>
                  </a:lnTo>
                  <a:lnTo>
                    <a:pt x="505688" y="1351429"/>
                  </a:lnTo>
                  <a:lnTo>
                    <a:pt x="235438" y="1351429"/>
                  </a:lnTo>
                  <a:lnTo>
                    <a:pt x="235438" y="10809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7" name="Google Shape;1067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49"/>
          <p:cNvSpPr txBox="1"/>
          <p:nvPr>
            <p:ph idx="1" type="subTitle"/>
          </p:nvPr>
        </p:nvSpPr>
        <p:spPr>
          <a:xfrm>
            <a:off x="904825" y="569948"/>
            <a:ext cx="7274400" cy="4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fr" sz="2200"/>
              <a:t>Après plusieurs </a:t>
            </a:r>
            <a:r>
              <a:rPr b="1" lang="fr" sz="2200"/>
              <a:t>ITÉRATIONS</a:t>
            </a:r>
            <a:r>
              <a:rPr lang="fr" sz="2200"/>
              <a:t> :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fr" sz="2200"/>
              <a:t>musique / insonorisation 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fr" sz="2200"/>
              <a:t>eye tracking 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fr" sz="2200"/>
              <a:t>luminosité 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fr" sz="2200"/>
              <a:t>traduction / définition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fr" sz="2200"/>
              <a:t>partenaire de lecture : Georges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fr" sz="2200"/>
              <a:t>braille</a:t>
            </a:r>
            <a:endParaRPr sz="2200"/>
          </a:p>
        </p:txBody>
      </p:sp>
      <p:sp>
        <p:nvSpPr>
          <p:cNvPr id="1073" name="Google Shape;1073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074" name="Google Shape;107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64665">
            <a:off x="6036725" y="191851"/>
            <a:ext cx="2138574" cy="31106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background with a black square&#10;&#10;Description automatically generated with medium confidence" id="1075" name="Google Shape;1075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75447" y="3198019"/>
            <a:ext cx="2791977" cy="1551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50"/>
          <p:cNvSpPr txBox="1"/>
          <p:nvPr>
            <p:ph type="title"/>
          </p:nvPr>
        </p:nvSpPr>
        <p:spPr>
          <a:xfrm>
            <a:off x="720000" y="539499"/>
            <a:ext cx="7704000" cy="9935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"/>
              <a:t>Final video prototype</a:t>
            </a:r>
            <a:endParaRPr/>
          </a:p>
        </p:txBody>
      </p:sp>
      <p:sp>
        <p:nvSpPr>
          <p:cNvPr id="1081" name="Google Shape;1081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descr="Découvrez notre vidéo de prototype de SmartRead Glasses, conçue pour notre projet IHM.&#10;&#10;Préparé par :&#10;- Atena&#10;- Rim&#10;- Joe&#10;&#10;&#10;Sorbonne Université 2024" id="1082" name="Google Shape;1082;p50" title="SmartRead Glasses Prototype Video - IHM Project | Sorbonne Université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0512" y="1533025"/>
            <a:ext cx="5002975" cy="281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7" name="Google Shape;1087;p51"/>
          <p:cNvGrpSpPr/>
          <p:nvPr/>
        </p:nvGrpSpPr>
        <p:grpSpPr>
          <a:xfrm flipH="1" rot="10800000">
            <a:off x="1612705" y="249382"/>
            <a:ext cx="1685824" cy="946787"/>
            <a:chOff x="4392967" y="5434139"/>
            <a:chExt cx="1807467" cy="890256"/>
          </a:xfrm>
        </p:grpSpPr>
        <p:sp>
          <p:nvSpPr>
            <p:cNvPr id="1088" name="Google Shape;1088;p51"/>
            <p:cNvSpPr/>
            <p:nvPr/>
          </p:nvSpPr>
          <p:spPr>
            <a:xfrm>
              <a:off x="4392967" y="5434139"/>
              <a:ext cx="993053" cy="890256"/>
            </a:xfrm>
            <a:custGeom>
              <a:rect b="b" l="l" r="r" t="t"/>
              <a:pathLst>
                <a:path extrusionOk="0" h="890256" w="993053">
                  <a:moveTo>
                    <a:pt x="0" y="0"/>
                  </a:moveTo>
                  <a:lnTo>
                    <a:pt x="993054" y="0"/>
                  </a:lnTo>
                  <a:lnTo>
                    <a:pt x="993054" y="890256"/>
                  </a:lnTo>
                  <a:lnTo>
                    <a:pt x="0" y="8902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51"/>
            <p:cNvSpPr/>
            <p:nvPr/>
          </p:nvSpPr>
          <p:spPr>
            <a:xfrm>
              <a:off x="5386020" y="5434139"/>
              <a:ext cx="814414" cy="890256"/>
            </a:xfrm>
            <a:custGeom>
              <a:rect b="b" l="l" r="r" t="t"/>
              <a:pathLst>
                <a:path extrusionOk="0" h="890256" w="814414">
                  <a:moveTo>
                    <a:pt x="0" y="0"/>
                  </a:moveTo>
                  <a:lnTo>
                    <a:pt x="0" y="890256"/>
                  </a:lnTo>
                  <a:lnTo>
                    <a:pt x="237270" y="890256"/>
                  </a:lnTo>
                  <a:cubicBezTo>
                    <a:pt x="556074" y="890256"/>
                    <a:pt x="814414" y="631706"/>
                    <a:pt x="814414" y="312644"/>
                  </a:cubicBezTo>
                  <a:lnTo>
                    <a:pt x="8144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0" name="Google Shape;1090;p51"/>
          <p:cNvSpPr txBox="1"/>
          <p:nvPr>
            <p:ph type="title"/>
          </p:nvPr>
        </p:nvSpPr>
        <p:spPr>
          <a:xfrm>
            <a:off x="1612579" y="2515705"/>
            <a:ext cx="5982900" cy="19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 sz="4400"/>
              <a:t>Conclusion</a:t>
            </a:r>
            <a:endParaRPr sz="4400"/>
          </a:p>
        </p:txBody>
      </p:sp>
      <p:sp>
        <p:nvSpPr>
          <p:cNvPr id="1091" name="Google Shape;1091;p51"/>
          <p:cNvSpPr txBox="1"/>
          <p:nvPr>
            <p:ph idx="2" type="title"/>
          </p:nvPr>
        </p:nvSpPr>
        <p:spPr>
          <a:xfrm>
            <a:off x="1612576" y="1248250"/>
            <a:ext cx="1685700" cy="107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fr"/>
              <a:t>04</a:t>
            </a:r>
            <a:endParaRPr/>
          </a:p>
        </p:txBody>
      </p:sp>
      <p:grpSp>
        <p:nvGrpSpPr>
          <p:cNvPr id="1092" name="Google Shape;1092;p51"/>
          <p:cNvGrpSpPr/>
          <p:nvPr/>
        </p:nvGrpSpPr>
        <p:grpSpPr>
          <a:xfrm>
            <a:off x="-88891" y="1183022"/>
            <a:ext cx="1397902" cy="1294656"/>
            <a:chOff x="-88891" y="1183022"/>
            <a:chExt cx="1397902" cy="1294656"/>
          </a:xfrm>
        </p:grpSpPr>
        <p:sp>
          <p:nvSpPr>
            <p:cNvPr id="1093" name="Google Shape;1093;p51"/>
            <p:cNvSpPr/>
            <p:nvPr/>
          </p:nvSpPr>
          <p:spPr>
            <a:xfrm rot="10800000">
              <a:off x="-88891" y="1295378"/>
              <a:ext cx="1176000" cy="1182300"/>
            </a:xfrm>
            <a:prstGeom prst="chord">
              <a:avLst>
                <a:gd fmla="val 5371555" name="adj1"/>
                <a:gd fmla="val 1620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94" name="Google Shape;1094;p51"/>
            <p:cNvSpPr/>
            <p:nvPr/>
          </p:nvSpPr>
          <p:spPr>
            <a:xfrm rot="-5400000">
              <a:off x="88743" y="1182877"/>
              <a:ext cx="1220123" cy="1220412"/>
            </a:xfrm>
            <a:custGeom>
              <a:rect b="b" l="l" r="r" t="t"/>
              <a:pathLst>
                <a:path extrusionOk="0" h="1595310" w="1594932">
                  <a:moveTo>
                    <a:pt x="227193" y="1350513"/>
                  </a:moveTo>
                  <a:lnTo>
                    <a:pt x="223529" y="1350513"/>
                  </a:lnTo>
                  <a:cubicBezTo>
                    <a:pt x="228109" y="1355097"/>
                    <a:pt x="231774" y="1358764"/>
                    <a:pt x="236354" y="1363348"/>
                  </a:cubicBezTo>
                  <a:lnTo>
                    <a:pt x="236354" y="1359681"/>
                  </a:lnTo>
                  <a:lnTo>
                    <a:pt x="505688" y="1359681"/>
                  </a:lnTo>
                  <a:lnTo>
                    <a:pt x="505688" y="1540300"/>
                  </a:lnTo>
                  <a:cubicBezTo>
                    <a:pt x="508436" y="1541216"/>
                    <a:pt x="512101" y="1542133"/>
                    <a:pt x="514849" y="1543967"/>
                  </a:cubicBezTo>
                  <a:lnTo>
                    <a:pt x="514849" y="1360598"/>
                  </a:lnTo>
                  <a:lnTo>
                    <a:pt x="785099" y="1360598"/>
                  </a:lnTo>
                  <a:lnTo>
                    <a:pt x="785099" y="1595310"/>
                  </a:lnTo>
                  <a:cubicBezTo>
                    <a:pt x="787847" y="1595310"/>
                    <a:pt x="791512" y="1595310"/>
                    <a:pt x="794260" y="1595310"/>
                  </a:cubicBezTo>
                  <a:lnTo>
                    <a:pt x="794260" y="1360598"/>
                  </a:lnTo>
                  <a:lnTo>
                    <a:pt x="1064510" y="1360598"/>
                  </a:lnTo>
                  <a:lnTo>
                    <a:pt x="1064510" y="1549468"/>
                  </a:lnTo>
                  <a:cubicBezTo>
                    <a:pt x="1067258" y="1548551"/>
                    <a:pt x="1070923" y="1547634"/>
                    <a:pt x="1073671" y="1545801"/>
                  </a:cubicBezTo>
                  <a:lnTo>
                    <a:pt x="1073671" y="1359681"/>
                  </a:lnTo>
                  <a:lnTo>
                    <a:pt x="1343921" y="1359681"/>
                  </a:lnTo>
                  <a:lnTo>
                    <a:pt x="1343921" y="1377101"/>
                  </a:lnTo>
                  <a:cubicBezTo>
                    <a:pt x="1346669" y="1374351"/>
                    <a:pt x="1350334" y="1371600"/>
                    <a:pt x="1353082" y="1368849"/>
                  </a:cubicBezTo>
                  <a:lnTo>
                    <a:pt x="1353082" y="1359681"/>
                  </a:lnTo>
                  <a:lnTo>
                    <a:pt x="1362243" y="1359681"/>
                  </a:lnTo>
                  <a:cubicBezTo>
                    <a:pt x="1364991" y="1356931"/>
                    <a:pt x="1367739" y="1353263"/>
                    <a:pt x="1371404" y="1350513"/>
                  </a:cubicBezTo>
                  <a:lnTo>
                    <a:pt x="1353082" y="1350513"/>
                  </a:lnTo>
                  <a:lnTo>
                    <a:pt x="1353082" y="1080043"/>
                  </a:lnTo>
                  <a:lnTo>
                    <a:pt x="1542715" y="1080043"/>
                  </a:lnTo>
                  <a:cubicBezTo>
                    <a:pt x="1543631" y="1077293"/>
                    <a:pt x="1545463" y="1073626"/>
                    <a:pt x="1546379" y="1070875"/>
                  </a:cubicBezTo>
                  <a:lnTo>
                    <a:pt x="1353998" y="1070875"/>
                  </a:lnTo>
                  <a:lnTo>
                    <a:pt x="1353998" y="801322"/>
                  </a:lnTo>
                  <a:lnTo>
                    <a:pt x="1594933" y="801322"/>
                  </a:lnTo>
                  <a:cubicBezTo>
                    <a:pt x="1594933" y="800406"/>
                    <a:pt x="1594933" y="799489"/>
                    <a:pt x="1594933" y="797655"/>
                  </a:cubicBezTo>
                  <a:cubicBezTo>
                    <a:pt x="1594933" y="795821"/>
                    <a:pt x="1594933" y="793988"/>
                    <a:pt x="1594933" y="792154"/>
                  </a:cubicBezTo>
                  <a:lnTo>
                    <a:pt x="1353998" y="792154"/>
                  </a:lnTo>
                  <a:lnTo>
                    <a:pt x="1353998" y="521685"/>
                  </a:lnTo>
                  <a:lnTo>
                    <a:pt x="1545463" y="521685"/>
                  </a:lnTo>
                  <a:cubicBezTo>
                    <a:pt x="1544547" y="518934"/>
                    <a:pt x="1543631" y="515267"/>
                    <a:pt x="1541799" y="512516"/>
                  </a:cubicBezTo>
                  <a:lnTo>
                    <a:pt x="1353082" y="512516"/>
                  </a:lnTo>
                  <a:lnTo>
                    <a:pt x="1353082" y="242047"/>
                  </a:lnTo>
                  <a:lnTo>
                    <a:pt x="1368656" y="242047"/>
                  </a:lnTo>
                  <a:cubicBezTo>
                    <a:pt x="1365907" y="239296"/>
                    <a:pt x="1363159" y="235629"/>
                    <a:pt x="1359495" y="232879"/>
                  </a:cubicBezTo>
                  <a:lnTo>
                    <a:pt x="1353082" y="232879"/>
                  </a:lnTo>
                  <a:lnTo>
                    <a:pt x="1353082" y="226461"/>
                  </a:lnTo>
                  <a:cubicBezTo>
                    <a:pt x="1350334" y="223710"/>
                    <a:pt x="1346669" y="220960"/>
                    <a:pt x="1343921" y="218209"/>
                  </a:cubicBezTo>
                  <a:lnTo>
                    <a:pt x="1343921" y="233795"/>
                  </a:lnTo>
                  <a:lnTo>
                    <a:pt x="1073671" y="233795"/>
                  </a:lnTo>
                  <a:lnTo>
                    <a:pt x="1073671" y="50426"/>
                  </a:lnTo>
                  <a:cubicBezTo>
                    <a:pt x="1070923" y="49510"/>
                    <a:pt x="1067258" y="48593"/>
                    <a:pt x="1064510" y="46759"/>
                  </a:cubicBezTo>
                  <a:lnTo>
                    <a:pt x="1064510" y="232879"/>
                  </a:lnTo>
                  <a:lnTo>
                    <a:pt x="794260" y="232879"/>
                  </a:lnTo>
                  <a:lnTo>
                    <a:pt x="794260" y="0"/>
                  </a:lnTo>
                  <a:cubicBezTo>
                    <a:pt x="791512" y="0"/>
                    <a:pt x="787847" y="0"/>
                    <a:pt x="785099" y="0"/>
                  </a:cubicBezTo>
                  <a:lnTo>
                    <a:pt x="785099" y="232879"/>
                  </a:lnTo>
                  <a:lnTo>
                    <a:pt x="514849" y="232879"/>
                  </a:lnTo>
                  <a:lnTo>
                    <a:pt x="514849" y="51343"/>
                  </a:lnTo>
                  <a:cubicBezTo>
                    <a:pt x="512101" y="52260"/>
                    <a:pt x="508436" y="53177"/>
                    <a:pt x="505688" y="55011"/>
                  </a:cubicBezTo>
                  <a:lnTo>
                    <a:pt x="505688" y="232879"/>
                  </a:lnTo>
                  <a:lnTo>
                    <a:pt x="235438" y="232879"/>
                  </a:lnTo>
                  <a:lnTo>
                    <a:pt x="235438" y="231962"/>
                  </a:lnTo>
                  <a:cubicBezTo>
                    <a:pt x="231774" y="235629"/>
                    <a:pt x="229025" y="239296"/>
                    <a:pt x="225361" y="242047"/>
                  </a:cubicBezTo>
                  <a:lnTo>
                    <a:pt x="226277" y="242047"/>
                  </a:lnTo>
                  <a:lnTo>
                    <a:pt x="226277" y="512516"/>
                  </a:lnTo>
                  <a:lnTo>
                    <a:pt x="52218" y="512516"/>
                  </a:lnTo>
                  <a:cubicBezTo>
                    <a:pt x="51302" y="515267"/>
                    <a:pt x="49470" y="518934"/>
                    <a:pt x="48553" y="521685"/>
                  </a:cubicBezTo>
                  <a:lnTo>
                    <a:pt x="226277" y="521685"/>
                  </a:lnTo>
                  <a:lnTo>
                    <a:pt x="226277" y="792154"/>
                  </a:lnTo>
                  <a:lnTo>
                    <a:pt x="0" y="792154"/>
                  </a:lnTo>
                  <a:cubicBezTo>
                    <a:pt x="0" y="793988"/>
                    <a:pt x="0" y="795821"/>
                    <a:pt x="0" y="797655"/>
                  </a:cubicBezTo>
                  <a:cubicBezTo>
                    <a:pt x="0" y="798572"/>
                    <a:pt x="0" y="799489"/>
                    <a:pt x="0" y="801322"/>
                  </a:cubicBezTo>
                  <a:lnTo>
                    <a:pt x="226277" y="801322"/>
                  </a:lnTo>
                  <a:lnTo>
                    <a:pt x="226277" y="1071792"/>
                  </a:lnTo>
                  <a:lnTo>
                    <a:pt x="47637" y="1071792"/>
                  </a:lnTo>
                  <a:cubicBezTo>
                    <a:pt x="48553" y="1074542"/>
                    <a:pt x="49470" y="1078210"/>
                    <a:pt x="51302" y="1080960"/>
                  </a:cubicBezTo>
                  <a:lnTo>
                    <a:pt x="226277" y="1080960"/>
                  </a:lnTo>
                  <a:lnTo>
                    <a:pt x="226277" y="1350513"/>
                  </a:lnTo>
                  <a:close/>
                  <a:moveTo>
                    <a:pt x="1073671" y="242964"/>
                  </a:moveTo>
                  <a:lnTo>
                    <a:pt x="1343921" y="242964"/>
                  </a:lnTo>
                  <a:lnTo>
                    <a:pt x="1343921" y="513433"/>
                  </a:lnTo>
                  <a:lnTo>
                    <a:pt x="1073671" y="513433"/>
                  </a:lnTo>
                  <a:lnTo>
                    <a:pt x="1073671" y="242964"/>
                  </a:lnTo>
                  <a:close/>
                  <a:moveTo>
                    <a:pt x="1073671" y="521685"/>
                  </a:moveTo>
                  <a:lnTo>
                    <a:pt x="1343921" y="521685"/>
                  </a:lnTo>
                  <a:lnTo>
                    <a:pt x="1343921" y="792154"/>
                  </a:lnTo>
                  <a:lnTo>
                    <a:pt x="1073671" y="792154"/>
                  </a:lnTo>
                  <a:lnTo>
                    <a:pt x="1073671" y="521685"/>
                  </a:lnTo>
                  <a:close/>
                  <a:moveTo>
                    <a:pt x="1073671" y="801322"/>
                  </a:moveTo>
                  <a:lnTo>
                    <a:pt x="1343921" y="801322"/>
                  </a:lnTo>
                  <a:lnTo>
                    <a:pt x="1343921" y="1071792"/>
                  </a:lnTo>
                  <a:lnTo>
                    <a:pt x="1073671" y="1071792"/>
                  </a:lnTo>
                  <a:lnTo>
                    <a:pt x="1073671" y="801322"/>
                  </a:lnTo>
                  <a:close/>
                  <a:moveTo>
                    <a:pt x="1073671" y="1080960"/>
                  </a:moveTo>
                  <a:lnTo>
                    <a:pt x="1343921" y="1080960"/>
                  </a:lnTo>
                  <a:lnTo>
                    <a:pt x="1343921" y="1351429"/>
                  </a:lnTo>
                  <a:lnTo>
                    <a:pt x="1073671" y="1351429"/>
                  </a:lnTo>
                  <a:lnTo>
                    <a:pt x="1073671" y="1080960"/>
                  </a:lnTo>
                  <a:close/>
                  <a:moveTo>
                    <a:pt x="794260" y="242964"/>
                  </a:moveTo>
                  <a:lnTo>
                    <a:pt x="1064510" y="242964"/>
                  </a:lnTo>
                  <a:lnTo>
                    <a:pt x="1064510" y="513433"/>
                  </a:lnTo>
                  <a:lnTo>
                    <a:pt x="794260" y="513433"/>
                  </a:lnTo>
                  <a:lnTo>
                    <a:pt x="794260" y="242964"/>
                  </a:lnTo>
                  <a:close/>
                  <a:moveTo>
                    <a:pt x="794260" y="521685"/>
                  </a:moveTo>
                  <a:lnTo>
                    <a:pt x="1064510" y="521685"/>
                  </a:lnTo>
                  <a:lnTo>
                    <a:pt x="1064510" y="792154"/>
                  </a:lnTo>
                  <a:lnTo>
                    <a:pt x="794260" y="792154"/>
                  </a:lnTo>
                  <a:lnTo>
                    <a:pt x="794260" y="521685"/>
                  </a:lnTo>
                  <a:close/>
                  <a:moveTo>
                    <a:pt x="794260" y="801322"/>
                  </a:moveTo>
                  <a:lnTo>
                    <a:pt x="1064510" y="801322"/>
                  </a:lnTo>
                  <a:lnTo>
                    <a:pt x="1064510" y="1071792"/>
                  </a:lnTo>
                  <a:lnTo>
                    <a:pt x="794260" y="1071792"/>
                  </a:lnTo>
                  <a:lnTo>
                    <a:pt x="794260" y="801322"/>
                  </a:lnTo>
                  <a:close/>
                  <a:moveTo>
                    <a:pt x="794260" y="1080960"/>
                  </a:moveTo>
                  <a:lnTo>
                    <a:pt x="1064510" y="1080960"/>
                  </a:lnTo>
                  <a:lnTo>
                    <a:pt x="1064510" y="1351429"/>
                  </a:lnTo>
                  <a:lnTo>
                    <a:pt x="794260" y="1351429"/>
                  </a:lnTo>
                  <a:lnTo>
                    <a:pt x="794260" y="1080960"/>
                  </a:lnTo>
                  <a:close/>
                  <a:moveTo>
                    <a:pt x="514849" y="242964"/>
                  </a:moveTo>
                  <a:lnTo>
                    <a:pt x="785099" y="242964"/>
                  </a:lnTo>
                  <a:lnTo>
                    <a:pt x="785099" y="513433"/>
                  </a:lnTo>
                  <a:lnTo>
                    <a:pt x="514849" y="513433"/>
                  </a:lnTo>
                  <a:lnTo>
                    <a:pt x="514849" y="242964"/>
                  </a:lnTo>
                  <a:close/>
                  <a:moveTo>
                    <a:pt x="514849" y="521685"/>
                  </a:moveTo>
                  <a:lnTo>
                    <a:pt x="785099" y="521685"/>
                  </a:lnTo>
                  <a:lnTo>
                    <a:pt x="785099" y="792154"/>
                  </a:lnTo>
                  <a:lnTo>
                    <a:pt x="514849" y="792154"/>
                  </a:lnTo>
                  <a:lnTo>
                    <a:pt x="514849" y="521685"/>
                  </a:lnTo>
                  <a:close/>
                  <a:moveTo>
                    <a:pt x="514849" y="801322"/>
                  </a:moveTo>
                  <a:lnTo>
                    <a:pt x="785099" y="801322"/>
                  </a:lnTo>
                  <a:lnTo>
                    <a:pt x="785099" y="1071792"/>
                  </a:lnTo>
                  <a:lnTo>
                    <a:pt x="514849" y="1071792"/>
                  </a:lnTo>
                  <a:lnTo>
                    <a:pt x="514849" y="801322"/>
                  </a:lnTo>
                  <a:close/>
                  <a:moveTo>
                    <a:pt x="514849" y="1080960"/>
                  </a:moveTo>
                  <a:lnTo>
                    <a:pt x="785099" y="1080960"/>
                  </a:lnTo>
                  <a:lnTo>
                    <a:pt x="785099" y="1351429"/>
                  </a:lnTo>
                  <a:lnTo>
                    <a:pt x="514849" y="1351429"/>
                  </a:lnTo>
                  <a:lnTo>
                    <a:pt x="514849" y="1080960"/>
                  </a:lnTo>
                  <a:close/>
                  <a:moveTo>
                    <a:pt x="236354" y="242964"/>
                  </a:moveTo>
                  <a:lnTo>
                    <a:pt x="505688" y="242964"/>
                  </a:lnTo>
                  <a:lnTo>
                    <a:pt x="505688" y="513433"/>
                  </a:lnTo>
                  <a:lnTo>
                    <a:pt x="235438" y="513433"/>
                  </a:lnTo>
                  <a:lnTo>
                    <a:pt x="235438" y="242964"/>
                  </a:lnTo>
                  <a:close/>
                  <a:moveTo>
                    <a:pt x="236354" y="521685"/>
                  </a:moveTo>
                  <a:lnTo>
                    <a:pt x="505688" y="521685"/>
                  </a:lnTo>
                  <a:lnTo>
                    <a:pt x="505688" y="792154"/>
                  </a:lnTo>
                  <a:lnTo>
                    <a:pt x="235438" y="792154"/>
                  </a:lnTo>
                  <a:lnTo>
                    <a:pt x="235438" y="521685"/>
                  </a:lnTo>
                  <a:close/>
                  <a:moveTo>
                    <a:pt x="236354" y="801322"/>
                  </a:moveTo>
                  <a:lnTo>
                    <a:pt x="505688" y="801322"/>
                  </a:lnTo>
                  <a:lnTo>
                    <a:pt x="505688" y="1071792"/>
                  </a:lnTo>
                  <a:lnTo>
                    <a:pt x="235438" y="1071792"/>
                  </a:lnTo>
                  <a:lnTo>
                    <a:pt x="235438" y="801322"/>
                  </a:lnTo>
                  <a:close/>
                  <a:moveTo>
                    <a:pt x="236354" y="1080960"/>
                  </a:moveTo>
                  <a:lnTo>
                    <a:pt x="505688" y="1080960"/>
                  </a:lnTo>
                  <a:lnTo>
                    <a:pt x="505688" y="1351429"/>
                  </a:lnTo>
                  <a:lnTo>
                    <a:pt x="235438" y="1351429"/>
                  </a:lnTo>
                  <a:lnTo>
                    <a:pt x="235438" y="10809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5" name="Google Shape;1095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96" name="Google Shape;1096;p51"/>
          <p:cNvSpPr txBox="1"/>
          <p:nvPr/>
        </p:nvSpPr>
        <p:spPr>
          <a:xfrm>
            <a:off x="941175" y="3626825"/>
            <a:ext cx="70737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hlink"/>
                </a:solidFill>
                <a:latin typeface="Amiko"/>
                <a:ea typeface="Amiko"/>
                <a:cs typeface="Amiko"/>
                <a:sym typeface="Amiko"/>
              </a:rPr>
              <a:t>Qu'avons-nous appris ?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Améliorations possibles ?</a:t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52"/>
          <p:cNvSpPr txBox="1"/>
          <p:nvPr>
            <p:ph type="title"/>
          </p:nvPr>
        </p:nvSpPr>
        <p:spPr>
          <a:xfrm>
            <a:off x="1204949" y="540000"/>
            <a:ext cx="6846000" cy="22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"/>
              <a:t>Merci pour votre attention !</a:t>
            </a:r>
            <a:endParaRPr/>
          </a:p>
        </p:txBody>
      </p:sp>
      <p:sp>
        <p:nvSpPr>
          <p:cNvPr id="1102" name="Google Shape;1102;p52"/>
          <p:cNvSpPr txBox="1"/>
          <p:nvPr>
            <p:ph idx="1" type="subTitle"/>
          </p:nvPr>
        </p:nvSpPr>
        <p:spPr>
          <a:xfrm>
            <a:off x="2347950" y="2423550"/>
            <a:ext cx="44481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fr"/>
              <a:t>Avez-vous des</a:t>
            </a:r>
            <a:r>
              <a:rPr b="1" lang="fr"/>
              <a:t> questions ?</a:t>
            </a:r>
            <a:endParaRPr/>
          </a:p>
        </p:txBody>
      </p:sp>
      <p:sp>
        <p:nvSpPr>
          <p:cNvPr id="1103" name="Google Shape;1103;p52"/>
          <p:cNvSpPr txBox="1"/>
          <p:nvPr/>
        </p:nvSpPr>
        <p:spPr>
          <a:xfrm>
            <a:off x="2496150" y="4125850"/>
            <a:ext cx="41517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fr" sz="1000" u="none" cap="none" strike="noStrik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Please keep this slide for attribution</a:t>
            </a:r>
            <a:endParaRPr b="0" i="0" sz="1000" u="none" cap="none" strike="noStrike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104" name="Google Shape;1104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3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"/>
              <a:t>Table des matières</a:t>
            </a:r>
            <a:endParaRPr/>
          </a:p>
        </p:txBody>
      </p:sp>
      <p:sp>
        <p:nvSpPr>
          <p:cNvPr id="936" name="Google Shape;936;p37"/>
          <p:cNvSpPr txBox="1"/>
          <p:nvPr>
            <p:ph idx="2" type="title"/>
          </p:nvPr>
        </p:nvSpPr>
        <p:spPr>
          <a:xfrm>
            <a:off x="1129976" y="1955245"/>
            <a:ext cx="734700" cy="73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"/>
              <a:t>01</a:t>
            </a:r>
            <a:endParaRPr/>
          </a:p>
        </p:txBody>
      </p:sp>
      <p:sp>
        <p:nvSpPr>
          <p:cNvPr id="937" name="Google Shape;937;p37"/>
          <p:cNvSpPr txBox="1"/>
          <p:nvPr>
            <p:ph idx="3" type="title"/>
          </p:nvPr>
        </p:nvSpPr>
        <p:spPr>
          <a:xfrm>
            <a:off x="5020601" y="1955256"/>
            <a:ext cx="734700" cy="73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"/>
              <a:t>02</a:t>
            </a:r>
            <a:endParaRPr/>
          </a:p>
        </p:txBody>
      </p:sp>
      <p:sp>
        <p:nvSpPr>
          <p:cNvPr id="938" name="Google Shape;938;p37"/>
          <p:cNvSpPr txBox="1"/>
          <p:nvPr>
            <p:ph idx="4" type="title"/>
          </p:nvPr>
        </p:nvSpPr>
        <p:spPr>
          <a:xfrm>
            <a:off x="1129988" y="3050720"/>
            <a:ext cx="734700" cy="73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"/>
              <a:t>03</a:t>
            </a:r>
            <a:endParaRPr/>
          </a:p>
        </p:txBody>
      </p:sp>
      <p:sp>
        <p:nvSpPr>
          <p:cNvPr id="939" name="Google Shape;939;p37"/>
          <p:cNvSpPr txBox="1"/>
          <p:nvPr>
            <p:ph idx="5" type="title"/>
          </p:nvPr>
        </p:nvSpPr>
        <p:spPr>
          <a:xfrm>
            <a:off x="5020613" y="3050731"/>
            <a:ext cx="734700" cy="73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"/>
              <a:t>04</a:t>
            </a:r>
            <a:endParaRPr/>
          </a:p>
        </p:txBody>
      </p:sp>
      <p:sp>
        <p:nvSpPr>
          <p:cNvPr id="940" name="Google Shape;940;p37"/>
          <p:cNvSpPr txBox="1"/>
          <p:nvPr>
            <p:ph idx="1" type="subTitle"/>
          </p:nvPr>
        </p:nvSpPr>
        <p:spPr>
          <a:xfrm>
            <a:off x="2093275" y="1955250"/>
            <a:ext cx="20301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/>
              <a:t>Introduction</a:t>
            </a:r>
            <a:endParaRPr/>
          </a:p>
        </p:txBody>
      </p:sp>
      <p:sp>
        <p:nvSpPr>
          <p:cNvPr id="941" name="Google Shape;941;p37"/>
          <p:cNvSpPr txBox="1"/>
          <p:nvPr>
            <p:ph idx="8" type="subTitle"/>
          </p:nvPr>
        </p:nvSpPr>
        <p:spPr>
          <a:xfrm>
            <a:off x="2093288" y="3134645"/>
            <a:ext cx="20301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</a:pPr>
            <a:r>
              <a:rPr lang="fr"/>
              <a:t>Prototype final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942" name="Google Shape;942;p37"/>
          <p:cNvSpPr txBox="1"/>
          <p:nvPr>
            <p:ph idx="13" type="subTitle"/>
          </p:nvPr>
        </p:nvSpPr>
        <p:spPr>
          <a:xfrm>
            <a:off x="5984429" y="1955250"/>
            <a:ext cx="20292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</a:pPr>
            <a:r>
              <a:rPr lang="fr"/>
              <a:t>Processus de Conception</a:t>
            </a:r>
            <a:endParaRPr/>
          </a:p>
        </p:txBody>
      </p:sp>
      <p:sp>
        <p:nvSpPr>
          <p:cNvPr id="943" name="Google Shape;943;p37"/>
          <p:cNvSpPr txBox="1"/>
          <p:nvPr>
            <p:ph idx="14" type="subTitle"/>
          </p:nvPr>
        </p:nvSpPr>
        <p:spPr>
          <a:xfrm>
            <a:off x="5983913" y="3050725"/>
            <a:ext cx="20301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id="944" name="Google Shape;944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9" name="Google Shape;949;p38"/>
          <p:cNvGrpSpPr/>
          <p:nvPr/>
        </p:nvGrpSpPr>
        <p:grpSpPr>
          <a:xfrm flipH="1" rot="10800000">
            <a:off x="1612705" y="249382"/>
            <a:ext cx="1685824" cy="946787"/>
            <a:chOff x="4392967" y="5434139"/>
            <a:chExt cx="1807467" cy="890256"/>
          </a:xfrm>
        </p:grpSpPr>
        <p:sp>
          <p:nvSpPr>
            <p:cNvPr id="950" name="Google Shape;950;p38"/>
            <p:cNvSpPr/>
            <p:nvPr/>
          </p:nvSpPr>
          <p:spPr>
            <a:xfrm>
              <a:off x="4392967" y="5434139"/>
              <a:ext cx="993053" cy="890256"/>
            </a:xfrm>
            <a:custGeom>
              <a:rect b="b" l="l" r="r" t="t"/>
              <a:pathLst>
                <a:path extrusionOk="0" h="890256" w="993053">
                  <a:moveTo>
                    <a:pt x="0" y="0"/>
                  </a:moveTo>
                  <a:lnTo>
                    <a:pt x="993054" y="0"/>
                  </a:lnTo>
                  <a:lnTo>
                    <a:pt x="993054" y="890256"/>
                  </a:lnTo>
                  <a:lnTo>
                    <a:pt x="0" y="8902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38"/>
            <p:cNvSpPr/>
            <p:nvPr/>
          </p:nvSpPr>
          <p:spPr>
            <a:xfrm>
              <a:off x="5386020" y="5434139"/>
              <a:ext cx="814414" cy="890256"/>
            </a:xfrm>
            <a:custGeom>
              <a:rect b="b" l="l" r="r" t="t"/>
              <a:pathLst>
                <a:path extrusionOk="0" h="890256" w="814414">
                  <a:moveTo>
                    <a:pt x="0" y="0"/>
                  </a:moveTo>
                  <a:lnTo>
                    <a:pt x="0" y="890256"/>
                  </a:lnTo>
                  <a:lnTo>
                    <a:pt x="237270" y="890256"/>
                  </a:lnTo>
                  <a:cubicBezTo>
                    <a:pt x="556074" y="890256"/>
                    <a:pt x="814414" y="631706"/>
                    <a:pt x="814414" y="312644"/>
                  </a:cubicBezTo>
                  <a:lnTo>
                    <a:pt x="8144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2" name="Google Shape;952;p38"/>
          <p:cNvSpPr txBox="1"/>
          <p:nvPr>
            <p:ph type="title"/>
          </p:nvPr>
        </p:nvSpPr>
        <p:spPr>
          <a:xfrm>
            <a:off x="1612579" y="2515705"/>
            <a:ext cx="5982900" cy="19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 sz="4400"/>
              <a:t>Introduction</a:t>
            </a:r>
            <a:endParaRPr/>
          </a:p>
        </p:txBody>
      </p:sp>
      <p:sp>
        <p:nvSpPr>
          <p:cNvPr id="953" name="Google Shape;953;p38"/>
          <p:cNvSpPr txBox="1"/>
          <p:nvPr>
            <p:ph idx="2" type="title"/>
          </p:nvPr>
        </p:nvSpPr>
        <p:spPr>
          <a:xfrm>
            <a:off x="1612576" y="1248250"/>
            <a:ext cx="1685700" cy="107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fr"/>
              <a:t>01</a:t>
            </a:r>
            <a:endParaRPr/>
          </a:p>
        </p:txBody>
      </p:sp>
      <p:grpSp>
        <p:nvGrpSpPr>
          <p:cNvPr id="954" name="Google Shape;954;p38"/>
          <p:cNvGrpSpPr/>
          <p:nvPr/>
        </p:nvGrpSpPr>
        <p:grpSpPr>
          <a:xfrm>
            <a:off x="-88891" y="1183022"/>
            <a:ext cx="1397902" cy="1294656"/>
            <a:chOff x="-88891" y="1183022"/>
            <a:chExt cx="1397902" cy="1294656"/>
          </a:xfrm>
        </p:grpSpPr>
        <p:sp>
          <p:nvSpPr>
            <p:cNvPr id="955" name="Google Shape;955;p38"/>
            <p:cNvSpPr/>
            <p:nvPr/>
          </p:nvSpPr>
          <p:spPr>
            <a:xfrm rot="10800000">
              <a:off x="-88891" y="1295378"/>
              <a:ext cx="1176000" cy="1182300"/>
            </a:xfrm>
            <a:prstGeom prst="chord">
              <a:avLst>
                <a:gd fmla="val 5371555" name="adj1"/>
                <a:gd fmla="val 1620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56" name="Google Shape;956;p38"/>
            <p:cNvSpPr/>
            <p:nvPr/>
          </p:nvSpPr>
          <p:spPr>
            <a:xfrm rot="-5400000">
              <a:off x="88743" y="1182877"/>
              <a:ext cx="1220123" cy="1220412"/>
            </a:xfrm>
            <a:custGeom>
              <a:rect b="b" l="l" r="r" t="t"/>
              <a:pathLst>
                <a:path extrusionOk="0" h="1595310" w="1594932">
                  <a:moveTo>
                    <a:pt x="227193" y="1350513"/>
                  </a:moveTo>
                  <a:lnTo>
                    <a:pt x="223529" y="1350513"/>
                  </a:lnTo>
                  <a:cubicBezTo>
                    <a:pt x="228109" y="1355097"/>
                    <a:pt x="231774" y="1358764"/>
                    <a:pt x="236354" y="1363348"/>
                  </a:cubicBezTo>
                  <a:lnTo>
                    <a:pt x="236354" y="1359681"/>
                  </a:lnTo>
                  <a:lnTo>
                    <a:pt x="505688" y="1359681"/>
                  </a:lnTo>
                  <a:lnTo>
                    <a:pt x="505688" y="1540300"/>
                  </a:lnTo>
                  <a:cubicBezTo>
                    <a:pt x="508436" y="1541216"/>
                    <a:pt x="512101" y="1542133"/>
                    <a:pt x="514849" y="1543967"/>
                  </a:cubicBezTo>
                  <a:lnTo>
                    <a:pt x="514849" y="1360598"/>
                  </a:lnTo>
                  <a:lnTo>
                    <a:pt x="785099" y="1360598"/>
                  </a:lnTo>
                  <a:lnTo>
                    <a:pt x="785099" y="1595310"/>
                  </a:lnTo>
                  <a:cubicBezTo>
                    <a:pt x="787847" y="1595310"/>
                    <a:pt x="791512" y="1595310"/>
                    <a:pt x="794260" y="1595310"/>
                  </a:cubicBezTo>
                  <a:lnTo>
                    <a:pt x="794260" y="1360598"/>
                  </a:lnTo>
                  <a:lnTo>
                    <a:pt x="1064510" y="1360598"/>
                  </a:lnTo>
                  <a:lnTo>
                    <a:pt x="1064510" y="1549468"/>
                  </a:lnTo>
                  <a:cubicBezTo>
                    <a:pt x="1067258" y="1548551"/>
                    <a:pt x="1070923" y="1547634"/>
                    <a:pt x="1073671" y="1545801"/>
                  </a:cubicBezTo>
                  <a:lnTo>
                    <a:pt x="1073671" y="1359681"/>
                  </a:lnTo>
                  <a:lnTo>
                    <a:pt x="1343921" y="1359681"/>
                  </a:lnTo>
                  <a:lnTo>
                    <a:pt x="1343921" y="1377101"/>
                  </a:lnTo>
                  <a:cubicBezTo>
                    <a:pt x="1346669" y="1374351"/>
                    <a:pt x="1350334" y="1371600"/>
                    <a:pt x="1353082" y="1368849"/>
                  </a:cubicBezTo>
                  <a:lnTo>
                    <a:pt x="1353082" y="1359681"/>
                  </a:lnTo>
                  <a:lnTo>
                    <a:pt x="1362243" y="1359681"/>
                  </a:lnTo>
                  <a:cubicBezTo>
                    <a:pt x="1364991" y="1356931"/>
                    <a:pt x="1367739" y="1353263"/>
                    <a:pt x="1371404" y="1350513"/>
                  </a:cubicBezTo>
                  <a:lnTo>
                    <a:pt x="1353082" y="1350513"/>
                  </a:lnTo>
                  <a:lnTo>
                    <a:pt x="1353082" y="1080043"/>
                  </a:lnTo>
                  <a:lnTo>
                    <a:pt x="1542715" y="1080043"/>
                  </a:lnTo>
                  <a:cubicBezTo>
                    <a:pt x="1543631" y="1077293"/>
                    <a:pt x="1545463" y="1073626"/>
                    <a:pt x="1546379" y="1070875"/>
                  </a:cubicBezTo>
                  <a:lnTo>
                    <a:pt x="1353998" y="1070875"/>
                  </a:lnTo>
                  <a:lnTo>
                    <a:pt x="1353998" y="801322"/>
                  </a:lnTo>
                  <a:lnTo>
                    <a:pt x="1594933" y="801322"/>
                  </a:lnTo>
                  <a:cubicBezTo>
                    <a:pt x="1594933" y="800406"/>
                    <a:pt x="1594933" y="799489"/>
                    <a:pt x="1594933" y="797655"/>
                  </a:cubicBezTo>
                  <a:cubicBezTo>
                    <a:pt x="1594933" y="795821"/>
                    <a:pt x="1594933" y="793988"/>
                    <a:pt x="1594933" y="792154"/>
                  </a:cubicBezTo>
                  <a:lnTo>
                    <a:pt x="1353998" y="792154"/>
                  </a:lnTo>
                  <a:lnTo>
                    <a:pt x="1353998" y="521685"/>
                  </a:lnTo>
                  <a:lnTo>
                    <a:pt x="1545463" y="521685"/>
                  </a:lnTo>
                  <a:cubicBezTo>
                    <a:pt x="1544547" y="518934"/>
                    <a:pt x="1543631" y="515267"/>
                    <a:pt x="1541799" y="512516"/>
                  </a:cubicBezTo>
                  <a:lnTo>
                    <a:pt x="1353082" y="512516"/>
                  </a:lnTo>
                  <a:lnTo>
                    <a:pt x="1353082" y="242047"/>
                  </a:lnTo>
                  <a:lnTo>
                    <a:pt x="1368656" y="242047"/>
                  </a:lnTo>
                  <a:cubicBezTo>
                    <a:pt x="1365907" y="239296"/>
                    <a:pt x="1363159" y="235629"/>
                    <a:pt x="1359495" y="232879"/>
                  </a:cubicBezTo>
                  <a:lnTo>
                    <a:pt x="1353082" y="232879"/>
                  </a:lnTo>
                  <a:lnTo>
                    <a:pt x="1353082" y="226461"/>
                  </a:lnTo>
                  <a:cubicBezTo>
                    <a:pt x="1350334" y="223710"/>
                    <a:pt x="1346669" y="220960"/>
                    <a:pt x="1343921" y="218209"/>
                  </a:cubicBezTo>
                  <a:lnTo>
                    <a:pt x="1343921" y="233795"/>
                  </a:lnTo>
                  <a:lnTo>
                    <a:pt x="1073671" y="233795"/>
                  </a:lnTo>
                  <a:lnTo>
                    <a:pt x="1073671" y="50426"/>
                  </a:lnTo>
                  <a:cubicBezTo>
                    <a:pt x="1070923" y="49510"/>
                    <a:pt x="1067258" y="48593"/>
                    <a:pt x="1064510" y="46759"/>
                  </a:cubicBezTo>
                  <a:lnTo>
                    <a:pt x="1064510" y="232879"/>
                  </a:lnTo>
                  <a:lnTo>
                    <a:pt x="794260" y="232879"/>
                  </a:lnTo>
                  <a:lnTo>
                    <a:pt x="794260" y="0"/>
                  </a:lnTo>
                  <a:cubicBezTo>
                    <a:pt x="791512" y="0"/>
                    <a:pt x="787847" y="0"/>
                    <a:pt x="785099" y="0"/>
                  </a:cubicBezTo>
                  <a:lnTo>
                    <a:pt x="785099" y="232879"/>
                  </a:lnTo>
                  <a:lnTo>
                    <a:pt x="514849" y="232879"/>
                  </a:lnTo>
                  <a:lnTo>
                    <a:pt x="514849" y="51343"/>
                  </a:lnTo>
                  <a:cubicBezTo>
                    <a:pt x="512101" y="52260"/>
                    <a:pt x="508436" y="53177"/>
                    <a:pt x="505688" y="55011"/>
                  </a:cubicBezTo>
                  <a:lnTo>
                    <a:pt x="505688" y="232879"/>
                  </a:lnTo>
                  <a:lnTo>
                    <a:pt x="235438" y="232879"/>
                  </a:lnTo>
                  <a:lnTo>
                    <a:pt x="235438" y="231962"/>
                  </a:lnTo>
                  <a:cubicBezTo>
                    <a:pt x="231774" y="235629"/>
                    <a:pt x="229025" y="239296"/>
                    <a:pt x="225361" y="242047"/>
                  </a:cubicBezTo>
                  <a:lnTo>
                    <a:pt x="226277" y="242047"/>
                  </a:lnTo>
                  <a:lnTo>
                    <a:pt x="226277" y="512516"/>
                  </a:lnTo>
                  <a:lnTo>
                    <a:pt x="52218" y="512516"/>
                  </a:lnTo>
                  <a:cubicBezTo>
                    <a:pt x="51302" y="515267"/>
                    <a:pt x="49470" y="518934"/>
                    <a:pt x="48553" y="521685"/>
                  </a:cubicBezTo>
                  <a:lnTo>
                    <a:pt x="226277" y="521685"/>
                  </a:lnTo>
                  <a:lnTo>
                    <a:pt x="226277" y="792154"/>
                  </a:lnTo>
                  <a:lnTo>
                    <a:pt x="0" y="792154"/>
                  </a:lnTo>
                  <a:cubicBezTo>
                    <a:pt x="0" y="793988"/>
                    <a:pt x="0" y="795821"/>
                    <a:pt x="0" y="797655"/>
                  </a:cubicBezTo>
                  <a:cubicBezTo>
                    <a:pt x="0" y="798572"/>
                    <a:pt x="0" y="799489"/>
                    <a:pt x="0" y="801322"/>
                  </a:cubicBezTo>
                  <a:lnTo>
                    <a:pt x="226277" y="801322"/>
                  </a:lnTo>
                  <a:lnTo>
                    <a:pt x="226277" y="1071792"/>
                  </a:lnTo>
                  <a:lnTo>
                    <a:pt x="47637" y="1071792"/>
                  </a:lnTo>
                  <a:cubicBezTo>
                    <a:pt x="48553" y="1074542"/>
                    <a:pt x="49470" y="1078210"/>
                    <a:pt x="51302" y="1080960"/>
                  </a:cubicBezTo>
                  <a:lnTo>
                    <a:pt x="226277" y="1080960"/>
                  </a:lnTo>
                  <a:lnTo>
                    <a:pt x="226277" y="1350513"/>
                  </a:lnTo>
                  <a:close/>
                  <a:moveTo>
                    <a:pt x="1073671" y="242964"/>
                  </a:moveTo>
                  <a:lnTo>
                    <a:pt x="1343921" y="242964"/>
                  </a:lnTo>
                  <a:lnTo>
                    <a:pt x="1343921" y="513433"/>
                  </a:lnTo>
                  <a:lnTo>
                    <a:pt x="1073671" y="513433"/>
                  </a:lnTo>
                  <a:lnTo>
                    <a:pt x="1073671" y="242964"/>
                  </a:lnTo>
                  <a:close/>
                  <a:moveTo>
                    <a:pt x="1073671" y="521685"/>
                  </a:moveTo>
                  <a:lnTo>
                    <a:pt x="1343921" y="521685"/>
                  </a:lnTo>
                  <a:lnTo>
                    <a:pt x="1343921" y="792154"/>
                  </a:lnTo>
                  <a:lnTo>
                    <a:pt x="1073671" y="792154"/>
                  </a:lnTo>
                  <a:lnTo>
                    <a:pt x="1073671" y="521685"/>
                  </a:lnTo>
                  <a:close/>
                  <a:moveTo>
                    <a:pt x="1073671" y="801322"/>
                  </a:moveTo>
                  <a:lnTo>
                    <a:pt x="1343921" y="801322"/>
                  </a:lnTo>
                  <a:lnTo>
                    <a:pt x="1343921" y="1071792"/>
                  </a:lnTo>
                  <a:lnTo>
                    <a:pt x="1073671" y="1071792"/>
                  </a:lnTo>
                  <a:lnTo>
                    <a:pt x="1073671" y="801322"/>
                  </a:lnTo>
                  <a:close/>
                  <a:moveTo>
                    <a:pt x="1073671" y="1080960"/>
                  </a:moveTo>
                  <a:lnTo>
                    <a:pt x="1343921" y="1080960"/>
                  </a:lnTo>
                  <a:lnTo>
                    <a:pt x="1343921" y="1351429"/>
                  </a:lnTo>
                  <a:lnTo>
                    <a:pt x="1073671" y="1351429"/>
                  </a:lnTo>
                  <a:lnTo>
                    <a:pt x="1073671" y="1080960"/>
                  </a:lnTo>
                  <a:close/>
                  <a:moveTo>
                    <a:pt x="794260" y="242964"/>
                  </a:moveTo>
                  <a:lnTo>
                    <a:pt x="1064510" y="242964"/>
                  </a:lnTo>
                  <a:lnTo>
                    <a:pt x="1064510" y="513433"/>
                  </a:lnTo>
                  <a:lnTo>
                    <a:pt x="794260" y="513433"/>
                  </a:lnTo>
                  <a:lnTo>
                    <a:pt x="794260" y="242964"/>
                  </a:lnTo>
                  <a:close/>
                  <a:moveTo>
                    <a:pt x="794260" y="521685"/>
                  </a:moveTo>
                  <a:lnTo>
                    <a:pt x="1064510" y="521685"/>
                  </a:lnTo>
                  <a:lnTo>
                    <a:pt x="1064510" y="792154"/>
                  </a:lnTo>
                  <a:lnTo>
                    <a:pt x="794260" y="792154"/>
                  </a:lnTo>
                  <a:lnTo>
                    <a:pt x="794260" y="521685"/>
                  </a:lnTo>
                  <a:close/>
                  <a:moveTo>
                    <a:pt x="794260" y="801322"/>
                  </a:moveTo>
                  <a:lnTo>
                    <a:pt x="1064510" y="801322"/>
                  </a:lnTo>
                  <a:lnTo>
                    <a:pt x="1064510" y="1071792"/>
                  </a:lnTo>
                  <a:lnTo>
                    <a:pt x="794260" y="1071792"/>
                  </a:lnTo>
                  <a:lnTo>
                    <a:pt x="794260" y="801322"/>
                  </a:lnTo>
                  <a:close/>
                  <a:moveTo>
                    <a:pt x="794260" y="1080960"/>
                  </a:moveTo>
                  <a:lnTo>
                    <a:pt x="1064510" y="1080960"/>
                  </a:lnTo>
                  <a:lnTo>
                    <a:pt x="1064510" y="1351429"/>
                  </a:lnTo>
                  <a:lnTo>
                    <a:pt x="794260" y="1351429"/>
                  </a:lnTo>
                  <a:lnTo>
                    <a:pt x="794260" y="1080960"/>
                  </a:lnTo>
                  <a:close/>
                  <a:moveTo>
                    <a:pt x="514849" y="242964"/>
                  </a:moveTo>
                  <a:lnTo>
                    <a:pt x="785099" y="242964"/>
                  </a:lnTo>
                  <a:lnTo>
                    <a:pt x="785099" y="513433"/>
                  </a:lnTo>
                  <a:lnTo>
                    <a:pt x="514849" y="513433"/>
                  </a:lnTo>
                  <a:lnTo>
                    <a:pt x="514849" y="242964"/>
                  </a:lnTo>
                  <a:close/>
                  <a:moveTo>
                    <a:pt x="514849" y="521685"/>
                  </a:moveTo>
                  <a:lnTo>
                    <a:pt x="785099" y="521685"/>
                  </a:lnTo>
                  <a:lnTo>
                    <a:pt x="785099" y="792154"/>
                  </a:lnTo>
                  <a:lnTo>
                    <a:pt x="514849" y="792154"/>
                  </a:lnTo>
                  <a:lnTo>
                    <a:pt x="514849" y="521685"/>
                  </a:lnTo>
                  <a:close/>
                  <a:moveTo>
                    <a:pt x="514849" y="801322"/>
                  </a:moveTo>
                  <a:lnTo>
                    <a:pt x="785099" y="801322"/>
                  </a:lnTo>
                  <a:lnTo>
                    <a:pt x="785099" y="1071792"/>
                  </a:lnTo>
                  <a:lnTo>
                    <a:pt x="514849" y="1071792"/>
                  </a:lnTo>
                  <a:lnTo>
                    <a:pt x="514849" y="801322"/>
                  </a:lnTo>
                  <a:close/>
                  <a:moveTo>
                    <a:pt x="514849" y="1080960"/>
                  </a:moveTo>
                  <a:lnTo>
                    <a:pt x="785099" y="1080960"/>
                  </a:lnTo>
                  <a:lnTo>
                    <a:pt x="785099" y="1351429"/>
                  </a:lnTo>
                  <a:lnTo>
                    <a:pt x="514849" y="1351429"/>
                  </a:lnTo>
                  <a:lnTo>
                    <a:pt x="514849" y="1080960"/>
                  </a:lnTo>
                  <a:close/>
                  <a:moveTo>
                    <a:pt x="236354" y="242964"/>
                  </a:moveTo>
                  <a:lnTo>
                    <a:pt x="505688" y="242964"/>
                  </a:lnTo>
                  <a:lnTo>
                    <a:pt x="505688" y="513433"/>
                  </a:lnTo>
                  <a:lnTo>
                    <a:pt x="235438" y="513433"/>
                  </a:lnTo>
                  <a:lnTo>
                    <a:pt x="235438" y="242964"/>
                  </a:lnTo>
                  <a:close/>
                  <a:moveTo>
                    <a:pt x="236354" y="521685"/>
                  </a:moveTo>
                  <a:lnTo>
                    <a:pt x="505688" y="521685"/>
                  </a:lnTo>
                  <a:lnTo>
                    <a:pt x="505688" y="792154"/>
                  </a:lnTo>
                  <a:lnTo>
                    <a:pt x="235438" y="792154"/>
                  </a:lnTo>
                  <a:lnTo>
                    <a:pt x="235438" y="521685"/>
                  </a:lnTo>
                  <a:close/>
                  <a:moveTo>
                    <a:pt x="236354" y="801322"/>
                  </a:moveTo>
                  <a:lnTo>
                    <a:pt x="505688" y="801322"/>
                  </a:lnTo>
                  <a:lnTo>
                    <a:pt x="505688" y="1071792"/>
                  </a:lnTo>
                  <a:lnTo>
                    <a:pt x="235438" y="1071792"/>
                  </a:lnTo>
                  <a:lnTo>
                    <a:pt x="235438" y="801322"/>
                  </a:lnTo>
                  <a:close/>
                  <a:moveTo>
                    <a:pt x="236354" y="1080960"/>
                  </a:moveTo>
                  <a:lnTo>
                    <a:pt x="505688" y="1080960"/>
                  </a:lnTo>
                  <a:lnTo>
                    <a:pt x="505688" y="1351429"/>
                  </a:lnTo>
                  <a:lnTo>
                    <a:pt x="235438" y="1351429"/>
                  </a:lnTo>
                  <a:lnTo>
                    <a:pt x="235438" y="10809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7" name="Google Shape;957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3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"/>
              <a:t>Contexte et Objectif</a:t>
            </a:r>
            <a:endParaRPr/>
          </a:p>
        </p:txBody>
      </p:sp>
      <p:sp>
        <p:nvSpPr>
          <p:cNvPr id="963" name="Google Shape;963;p39"/>
          <p:cNvSpPr txBox="1"/>
          <p:nvPr>
            <p:ph idx="1" type="subTitle"/>
          </p:nvPr>
        </p:nvSpPr>
        <p:spPr>
          <a:xfrm>
            <a:off x="880650" y="3326925"/>
            <a:ext cx="7341900" cy="15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fr" sz="1800"/>
              <a:t>Mettre l’utilisateur dans les conditions de lecture optimales</a:t>
            </a:r>
            <a:endParaRPr b="1" sz="1800"/>
          </a:p>
        </p:txBody>
      </p:sp>
      <p:pic>
        <p:nvPicPr>
          <p:cNvPr id="964" name="Google Shape;96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3013" y="1395344"/>
            <a:ext cx="3117965" cy="1753855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16000" stPos="0" sy="-100000" ky="0"/>
          </a:effectLst>
        </p:spPr>
      </p:pic>
      <p:sp>
        <p:nvSpPr>
          <p:cNvPr id="965" name="Google Shape;965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966" name="Google Shape;96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2850" y="1389000"/>
            <a:ext cx="1766550" cy="176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4600" y="1389000"/>
            <a:ext cx="2109735" cy="176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2" name="Google Shape;972;p40"/>
          <p:cNvGrpSpPr/>
          <p:nvPr/>
        </p:nvGrpSpPr>
        <p:grpSpPr>
          <a:xfrm flipH="1" rot="10800000">
            <a:off x="1612705" y="249382"/>
            <a:ext cx="1685824" cy="946787"/>
            <a:chOff x="4392967" y="5434139"/>
            <a:chExt cx="1807467" cy="890256"/>
          </a:xfrm>
        </p:grpSpPr>
        <p:sp>
          <p:nvSpPr>
            <p:cNvPr id="973" name="Google Shape;973;p40"/>
            <p:cNvSpPr/>
            <p:nvPr/>
          </p:nvSpPr>
          <p:spPr>
            <a:xfrm>
              <a:off x="4392967" y="5434139"/>
              <a:ext cx="993053" cy="890256"/>
            </a:xfrm>
            <a:custGeom>
              <a:rect b="b" l="l" r="r" t="t"/>
              <a:pathLst>
                <a:path extrusionOk="0" h="890256" w="993053">
                  <a:moveTo>
                    <a:pt x="0" y="0"/>
                  </a:moveTo>
                  <a:lnTo>
                    <a:pt x="993054" y="0"/>
                  </a:lnTo>
                  <a:lnTo>
                    <a:pt x="993054" y="890256"/>
                  </a:lnTo>
                  <a:lnTo>
                    <a:pt x="0" y="8902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0"/>
            <p:cNvSpPr/>
            <p:nvPr/>
          </p:nvSpPr>
          <p:spPr>
            <a:xfrm>
              <a:off x="5386020" y="5434139"/>
              <a:ext cx="814414" cy="890256"/>
            </a:xfrm>
            <a:custGeom>
              <a:rect b="b" l="l" r="r" t="t"/>
              <a:pathLst>
                <a:path extrusionOk="0" h="890256" w="814414">
                  <a:moveTo>
                    <a:pt x="0" y="0"/>
                  </a:moveTo>
                  <a:lnTo>
                    <a:pt x="0" y="890256"/>
                  </a:lnTo>
                  <a:lnTo>
                    <a:pt x="237270" y="890256"/>
                  </a:lnTo>
                  <a:cubicBezTo>
                    <a:pt x="556074" y="890256"/>
                    <a:pt x="814414" y="631706"/>
                    <a:pt x="814414" y="312644"/>
                  </a:cubicBezTo>
                  <a:lnTo>
                    <a:pt x="8144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5" name="Google Shape;975;p40"/>
          <p:cNvSpPr txBox="1"/>
          <p:nvPr>
            <p:ph type="title"/>
          </p:nvPr>
        </p:nvSpPr>
        <p:spPr>
          <a:xfrm>
            <a:off x="1612579" y="2515705"/>
            <a:ext cx="5982900" cy="19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 sz="4400"/>
              <a:t>Processus de Conception</a:t>
            </a:r>
            <a:endParaRPr/>
          </a:p>
        </p:txBody>
      </p:sp>
      <p:sp>
        <p:nvSpPr>
          <p:cNvPr id="976" name="Google Shape;976;p40"/>
          <p:cNvSpPr txBox="1"/>
          <p:nvPr>
            <p:ph idx="2" type="title"/>
          </p:nvPr>
        </p:nvSpPr>
        <p:spPr>
          <a:xfrm>
            <a:off x="1612576" y="1248250"/>
            <a:ext cx="1685700" cy="107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fr"/>
              <a:t>02</a:t>
            </a:r>
            <a:endParaRPr/>
          </a:p>
        </p:txBody>
      </p:sp>
      <p:grpSp>
        <p:nvGrpSpPr>
          <p:cNvPr id="977" name="Google Shape;977;p40"/>
          <p:cNvGrpSpPr/>
          <p:nvPr/>
        </p:nvGrpSpPr>
        <p:grpSpPr>
          <a:xfrm>
            <a:off x="-88891" y="1183021"/>
            <a:ext cx="1397902" cy="1294656"/>
            <a:chOff x="-88891" y="1183022"/>
            <a:chExt cx="1397902" cy="1294656"/>
          </a:xfrm>
        </p:grpSpPr>
        <p:sp>
          <p:nvSpPr>
            <p:cNvPr id="978" name="Google Shape;978;p40"/>
            <p:cNvSpPr/>
            <p:nvPr/>
          </p:nvSpPr>
          <p:spPr>
            <a:xfrm rot="10800000">
              <a:off x="-88891" y="1295378"/>
              <a:ext cx="1176000" cy="1182300"/>
            </a:xfrm>
            <a:prstGeom prst="chord">
              <a:avLst>
                <a:gd fmla="val 5371555" name="adj1"/>
                <a:gd fmla="val 1620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9" name="Google Shape;979;p40"/>
            <p:cNvSpPr/>
            <p:nvPr/>
          </p:nvSpPr>
          <p:spPr>
            <a:xfrm rot="-5400000">
              <a:off x="88743" y="1182877"/>
              <a:ext cx="1220123" cy="1220412"/>
            </a:xfrm>
            <a:custGeom>
              <a:rect b="b" l="l" r="r" t="t"/>
              <a:pathLst>
                <a:path extrusionOk="0" h="1595310" w="1594932">
                  <a:moveTo>
                    <a:pt x="227193" y="1350513"/>
                  </a:moveTo>
                  <a:lnTo>
                    <a:pt x="223529" y="1350513"/>
                  </a:lnTo>
                  <a:cubicBezTo>
                    <a:pt x="228109" y="1355097"/>
                    <a:pt x="231774" y="1358764"/>
                    <a:pt x="236354" y="1363348"/>
                  </a:cubicBezTo>
                  <a:lnTo>
                    <a:pt x="236354" y="1359681"/>
                  </a:lnTo>
                  <a:lnTo>
                    <a:pt x="505688" y="1359681"/>
                  </a:lnTo>
                  <a:lnTo>
                    <a:pt x="505688" y="1540300"/>
                  </a:lnTo>
                  <a:cubicBezTo>
                    <a:pt x="508436" y="1541216"/>
                    <a:pt x="512101" y="1542133"/>
                    <a:pt x="514849" y="1543967"/>
                  </a:cubicBezTo>
                  <a:lnTo>
                    <a:pt x="514849" y="1360598"/>
                  </a:lnTo>
                  <a:lnTo>
                    <a:pt x="785099" y="1360598"/>
                  </a:lnTo>
                  <a:lnTo>
                    <a:pt x="785099" y="1595310"/>
                  </a:lnTo>
                  <a:cubicBezTo>
                    <a:pt x="787847" y="1595310"/>
                    <a:pt x="791512" y="1595310"/>
                    <a:pt x="794260" y="1595310"/>
                  </a:cubicBezTo>
                  <a:lnTo>
                    <a:pt x="794260" y="1360598"/>
                  </a:lnTo>
                  <a:lnTo>
                    <a:pt x="1064510" y="1360598"/>
                  </a:lnTo>
                  <a:lnTo>
                    <a:pt x="1064510" y="1549468"/>
                  </a:lnTo>
                  <a:cubicBezTo>
                    <a:pt x="1067258" y="1548551"/>
                    <a:pt x="1070923" y="1547634"/>
                    <a:pt x="1073671" y="1545801"/>
                  </a:cubicBezTo>
                  <a:lnTo>
                    <a:pt x="1073671" y="1359681"/>
                  </a:lnTo>
                  <a:lnTo>
                    <a:pt x="1343921" y="1359681"/>
                  </a:lnTo>
                  <a:lnTo>
                    <a:pt x="1343921" y="1377101"/>
                  </a:lnTo>
                  <a:cubicBezTo>
                    <a:pt x="1346669" y="1374351"/>
                    <a:pt x="1350334" y="1371600"/>
                    <a:pt x="1353082" y="1368849"/>
                  </a:cubicBezTo>
                  <a:lnTo>
                    <a:pt x="1353082" y="1359681"/>
                  </a:lnTo>
                  <a:lnTo>
                    <a:pt x="1362243" y="1359681"/>
                  </a:lnTo>
                  <a:cubicBezTo>
                    <a:pt x="1364991" y="1356931"/>
                    <a:pt x="1367739" y="1353263"/>
                    <a:pt x="1371404" y="1350513"/>
                  </a:cubicBezTo>
                  <a:lnTo>
                    <a:pt x="1353082" y="1350513"/>
                  </a:lnTo>
                  <a:lnTo>
                    <a:pt x="1353082" y="1080043"/>
                  </a:lnTo>
                  <a:lnTo>
                    <a:pt x="1542715" y="1080043"/>
                  </a:lnTo>
                  <a:cubicBezTo>
                    <a:pt x="1543631" y="1077293"/>
                    <a:pt x="1545463" y="1073626"/>
                    <a:pt x="1546379" y="1070875"/>
                  </a:cubicBezTo>
                  <a:lnTo>
                    <a:pt x="1353998" y="1070875"/>
                  </a:lnTo>
                  <a:lnTo>
                    <a:pt x="1353998" y="801322"/>
                  </a:lnTo>
                  <a:lnTo>
                    <a:pt x="1594933" y="801322"/>
                  </a:lnTo>
                  <a:cubicBezTo>
                    <a:pt x="1594933" y="800406"/>
                    <a:pt x="1594933" y="799489"/>
                    <a:pt x="1594933" y="797655"/>
                  </a:cubicBezTo>
                  <a:cubicBezTo>
                    <a:pt x="1594933" y="795821"/>
                    <a:pt x="1594933" y="793988"/>
                    <a:pt x="1594933" y="792154"/>
                  </a:cubicBezTo>
                  <a:lnTo>
                    <a:pt x="1353998" y="792154"/>
                  </a:lnTo>
                  <a:lnTo>
                    <a:pt x="1353998" y="521685"/>
                  </a:lnTo>
                  <a:lnTo>
                    <a:pt x="1545463" y="521685"/>
                  </a:lnTo>
                  <a:cubicBezTo>
                    <a:pt x="1544547" y="518934"/>
                    <a:pt x="1543631" y="515267"/>
                    <a:pt x="1541799" y="512516"/>
                  </a:cubicBezTo>
                  <a:lnTo>
                    <a:pt x="1353082" y="512516"/>
                  </a:lnTo>
                  <a:lnTo>
                    <a:pt x="1353082" y="242047"/>
                  </a:lnTo>
                  <a:lnTo>
                    <a:pt x="1368656" y="242047"/>
                  </a:lnTo>
                  <a:cubicBezTo>
                    <a:pt x="1365907" y="239296"/>
                    <a:pt x="1363159" y="235629"/>
                    <a:pt x="1359495" y="232879"/>
                  </a:cubicBezTo>
                  <a:lnTo>
                    <a:pt x="1353082" y="232879"/>
                  </a:lnTo>
                  <a:lnTo>
                    <a:pt x="1353082" y="226461"/>
                  </a:lnTo>
                  <a:cubicBezTo>
                    <a:pt x="1350334" y="223710"/>
                    <a:pt x="1346669" y="220960"/>
                    <a:pt x="1343921" y="218209"/>
                  </a:cubicBezTo>
                  <a:lnTo>
                    <a:pt x="1343921" y="233795"/>
                  </a:lnTo>
                  <a:lnTo>
                    <a:pt x="1073671" y="233795"/>
                  </a:lnTo>
                  <a:lnTo>
                    <a:pt x="1073671" y="50426"/>
                  </a:lnTo>
                  <a:cubicBezTo>
                    <a:pt x="1070923" y="49510"/>
                    <a:pt x="1067258" y="48593"/>
                    <a:pt x="1064510" y="46759"/>
                  </a:cubicBezTo>
                  <a:lnTo>
                    <a:pt x="1064510" y="232879"/>
                  </a:lnTo>
                  <a:lnTo>
                    <a:pt x="794260" y="232879"/>
                  </a:lnTo>
                  <a:lnTo>
                    <a:pt x="794260" y="0"/>
                  </a:lnTo>
                  <a:cubicBezTo>
                    <a:pt x="791512" y="0"/>
                    <a:pt x="787847" y="0"/>
                    <a:pt x="785099" y="0"/>
                  </a:cubicBezTo>
                  <a:lnTo>
                    <a:pt x="785099" y="232879"/>
                  </a:lnTo>
                  <a:lnTo>
                    <a:pt x="514849" y="232879"/>
                  </a:lnTo>
                  <a:lnTo>
                    <a:pt x="514849" y="51343"/>
                  </a:lnTo>
                  <a:cubicBezTo>
                    <a:pt x="512101" y="52260"/>
                    <a:pt x="508436" y="53177"/>
                    <a:pt x="505688" y="55011"/>
                  </a:cubicBezTo>
                  <a:lnTo>
                    <a:pt x="505688" y="232879"/>
                  </a:lnTo>
                  <a:lnTo>
                    <a:pt x="235438" y="232879"/>
                  </a:lnTo>
                  <a:lnTo>
                    <a:pt x="235438" y="231962"/>
                  </a:lnTo>
                  <a:cubicBezTo>
                    <a:pt x="231774" y="235629"/>
                    <a:pt x="229025" y="239296"/>
                    <a:pt x="225361" y="242047"/>
                  </a:cubicBezTo>
                  <a:lnTo>
                    <a:pt x="226277" y="242047"/>
                  </a:lnTo>
                  <a:lnTo>
                    <a:pt x="226277" y="512516"/>
                  </a:lnTo>
                  <a:lnTo>
                    <a:pt x="52218" y="512516"/>
                  </a:lnTo>
                  <a:cubicBezTo>
                    <a:pt x="51302" y="515267"/>
                    <a:pt x="49470" y="518934"/>
                    <a:pt x="48553" y="521685"/>
                  </a:cubicBezTo>
                  <a:lnTo>
                    <a:pt x="226277" y="521685"/>
                  </a:lnTo>
                  <a:lnTo>
                    <a:pt x="226277" y="792154"/>
                  </a:lnTo>
                  <a:lnTo>
                    <a:pt x="0" y="792154"/>
                  </a:lnTo>
                  <a:cubicBezTo>
                    <a:pt x="0" y="793988"/>
                    <a:pt x="0" y="795821"/>
                    <a:pt x="0" y="797655"/>
                  </a:cubicBezTo>
                  <a:cubicBezTo>
                    <a:pt x="0" y="798572"/>
                    <a:pt x="0" y="799489"/>
                    <a:pt x="0" y="801322"/>
                  </a:cubicBezTo>
                  <a:lnTo>
                    <a:pt x="226277" y="801322"/>
                  </a:lnTo>
                  <a:lnTo>
                    <a:pt x="226277" y="1071792"/>
                  </a:lnTo>
                  <a:lnTo>
                    <a:pt x="47637" y="1071792"/>
                  </a:lnTo>
                  <a:cubicBezTo>
                    <a:pt x="48553" y="1074542"/>
                    <a:pt x="49470" y="1078210"/>
                    <a:pt x="51302" y="1080960"/>
                  </a:cubicBezTo>
                  <a:lnTo>
                    <a:pt x="226277" y="1080960"/>
                  </a:lnTo>
                  <a:lnTo>
                    <a:pt x="226277" y="1350513"/>
                  </a:lnTo>
                  <a:close/>
                  <a:moveTo>
                    <a:pt x="1073671" y="242964"/>
                  </a:moveTo>
                  <a:lnTo>
                    <a:pt x="1343921" y="242964"/>
                  </a:lnTo>
                  <a:lnTo>
                    <a:pt x="1343921" y="513433"/>
                  </a:lnTo>
                  <a:lnTo>
                    <a:pt x="1073671" y="513433"/>
                  </a:lnTo>
                  <a:lnTo>
                    <a:pt x="1073671" y="242964"/>
                  </a:lnTo>
                  <a:close/>
                  <a:moveTo>
                    <a:pt x="1073671" y="521685"/>
                  </a:moveTo>
                  <a:lnTo>
                    <a:pt x="1343921" y="521685"/>
                  </a:lnTo>
                  <a:lnTo>
                    <a:pt x="1343921" y="792154"/>
                  </a:lnTo>
                  <a:lnTo>
                    <a:pt x="1073671" y="792154"/>
                  </a:lnTo>
                  <a:lnTo>
                    <a:pt x="1073671" y="521685"/>
                  </a:lnTo>
                  <a:close/>
                  <a:moveTo>
                    <a:pt x="1073671" y="801322"/>
                  </a:moveTo>
                  <a:lnTo>
                    <a:pt x="1343921" y="801322"/>
                  </a:lnTo>
                  <a:lnTo>
                    <a:pt x="1343921" y="1071792"/>
                  </a:lnTo>
                  <a:lnTo>
                    <a:pt x="1073671" y="1071792"/>
                  </a:lnTo>
                  <a:lnTo>
                    <a:pt x="1073671" y="801322"/>
                  </a:lnTo>
                  <a:close/>
                  <a:moveTo>
                    <a:pt x="1073671" y="1080960"/>
                  </a:moveTo>
                  <a:lnTo>
                    <a:pt x="1343921" y="1080960"/>
                  </a:lnTo>
                  <a:lnTo>
                    <a:pt x="1343921" y="1351429"/>
                  </a:lnTo>
                  <a:lnTo>
                    <a:pt x="1073671" y="1351429"/>
                  </a:lnTo>
                  <a:lnTo>
                    <a:pt x="1073671" y="1080960"/>
                  </a:lnTo>
                  <a:close/>
                  <a:moveTo>
                    <a:pt x="794260" y="242964"/>
                  </a:moveTo>
                  <a:lnTo>
                    <a:pt x="1064510" y="242964"/>
                  </a:lnTo>
                  <a:lnTo>
                    <a:pt x="1064510" y="513433"/>
                  </a:lnTo>
                  <a:lnTo>
                    <a:pt x="794260" y="513433"/>
                  </a:lnTo>
                  <a:lnTo>
                    <a:pt x="794260" y="242964"/>
                  </a:lnTo>
                  <a:close/>
                  <a:moveTo>
                    <a:pt x="794260" y="521685"/>
                  </a:moveTo>
                  <a:lnTo>
                    <a:pt x="1064510" y="521685"/>
                  </a:lnTo>
                  <a:lnTo>
                    <a:pt x="1064510" y="792154"/>
                  </a:lnTo>
                  <a:lnTo>
                    <a:pt x="794260" y="792154"/>
                  </a:lnTo>
                  <a:lnTo>
                    <a:pt x="794260" y="521685"/>
                  </a:lnTo>
                  <a:close/>
                  <a:moveTo>
                    <a:pt x="794260" y="801322"/>
                  </a:moveTo>
                  <a:lnTo>
                    <a:pt x="1064510" y="801322"/>
                  </a:lnTo>
                  <a:lnTo>
                    <a:pt x="1064510" y="1071792"/>
                  </a:lnTo>
                  <a:lnTo>
                    <a:pt x="794260" y="1071792"/>
                  </a:lnTo>
                  <a:lnTo>
                    <a:pt x="794260" y="801322"/>
                  </a:lnTo>
                  <a:close/>
                  <a:moveTo>
                    <a:pt x="794260" y="1080960"/>
                  </a:moveTo>
                  <a:lnTo>
                    <a:pt x="1064510" y="1080960"/>
                  </a:lnTo>
                  <a:lnTo>
                    <a:pt x="1064510" y="1351429"/>
                  </a:lnTo>
                  <a:lnTo>
                    <a:pt x="794260" y="1351429"/>
                  </a:lnTo>
                  <a:lnTo>
                    <a:pt x="794260" y="1080960"/>
                  </a:lnTo>
                  <a:close/>
                  <a:moveTo>
                    <a:pt x="514849" y="242964"/>
                  </a:moveTo>
                  <a:lnTo>
                    <a:pt x="785099" y="242964"/>
                  </a:lnTo>
                  <a:lnTo>
                    <a:pt x="785099" y="513433"/>
                  </a:lnTo>
                  <a:lnTo>
                    <a:pt x="514849" y="513433"/>
                  </a:lnTo>
                  <a:lnTo>
                    <a:pt x="514849" y="242964"/>
                  </a:lnTo>
                  <a:close/>
                  <a:moveTo>
                    <a:pt x="514849" y="521685"/>
                  </a:moveTo>
                  <a:lnTo>
                    <a:pt x="785099" y="521685"/>
                  </a:lnTo>
                  <a:lnTo>
                    <a:pt x="785099" y="792154"/>
                  </a:lnTo>
                  <a:lnTo>
                    <a:pt x="514849" y="792154"/>
                  </a:lnTo>
                  <a:lnTo>
                    <a:pt x="514849" y="521685"/>
                  </a:lnTo>
                  <a:close/>
                  <a:moveTo>
                    <a:pt x="514849" y="801322"/>
                  </a:moveTo>
                  <a:lnTo>
                    <a:pt x="785099" y="801322"/>
                  </a:lnTo>
                  <a:lnTo>
                    <a:pt x="785099" y="1071792"/>
                  </a:lnTo>
                  <a:lnTo>
                    <a:pt x="514849" y="1071792"/>
                  </a:lnTo>
                  <a:lnTo>
                    <a:pt x="514849" y="801322"/>
                  </a:lnTo>
                  <a:close/>
                  <a:moveTo>
                    <a:pt x="514849" y="1080960"/>
                  </a:moveTo>
                  <a:lnTo>
                    <a:pt x="785099" y="1080960"/>
                  </a:lnTo>
                  <a:lnTo>
                    <a:pt x="785099" y="1351429"/>
                  </a:lnTo>
                  <a:lnTo>
                    <a:pt x="514849" y="1351429"/>
                  </a:lnTo>
                  <a:lnTo>
                    <a:pt x="514849" y="1080960"/>
                  </a:lnTo>
                  <a:close/>
                  <a:moveTo>
                    <a:pt x="236354" y="242964"/>
                  </a:moveTo>
                  <a:lnTo>
                    <a:pt x="505688" y="242964"/>
                  </a:lnTo>
                  <a:lnTo>
                    <a:pt x="505688" y="513433"/>
                  </a:lnTo>
                  <a:lnTo>
                    <a:pt x="235438" y="513433"/>
                  </a:lnTo>
                  <a:lnTo>
                    <a:pt x="235438" y="242964"/>
                  </a:lnTo>
                  <a:close/>
                  <a:moveTo>
                    <a:pt x="236354" y="521685"/>
                  </a:moveTo>
                  <a:lnTo>
                    <a:pt x="505688" y="521685"/>
                  </a:lnTo>
                  <a:lnTo>
                    <a:pt x="505688" y="792154"/>
                  </a:lnTo>
                  <a:lnTo>
                    <a:pt x="235438" y="792154"/>
                  </a:lnTo>
                  <a:lnTo>
                    <a:pt x="235438" y="521685"/>
                  </a:lnTo>
                  <a:close/>
                  <a:moveTo>
                    <a:pt x="236354" y="801322"/>
                  </a:moveTo>
                  <a:lnTo>
                    <a:pt x="505688" y="801322"/>
                  </a:lnTo>
                  <a:lnTo>
                    <a:pt x="505688" y="1071792"/>
                  </a:lnTo>
                  <a:lnTo>
                    <a:pt x="235438" y="1071792"/>
                  </a:lnTo>
                  <a:lnTo>
                    <a:pt x="235438" y="801322"/>
                  </a:lnTo>
                  <a:close/>
                  <a:moveTo>
                    <a:pt x="236354" y="1080960"/>
                  </a:moveTo>
                  <a:lnTo>
                    <a:pt x="505688" y="1080960"/>
                  </a:lnTo>
                  <a:lnTo>
                    <a:pt x="505688" y="1351429"/>
                  </a:lnTo>
                  <a:lnTo>
                    <a:pt x="235438" y="1351429"/>
                  </a:lnTo>
                  <a:lnTo>
                    <a:pt x="235438" y="10809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0" name="Google Shape;980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41"/>
          <p:cNvSpPr txBox="1"/>
          <p:nvPr>
            <p:ph type="title"/>
          </p:nvPr>
        </p:nvSpPr>
        <p:spPr>
          <a:xfrm>
            <a:off x="1201250" y="637200"/>
            <a:ext cx="3296400" cy="5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Discover</a:t>
            </a:r>
            <a:endParaRPr/>
          </a:p>
        </p:txBody>
      </p:sp>
      <p:sp>
        <p:nvSpPr>
          <p:cNvPr id="986" name="Google Shape;986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87" name="Google Shape;987;p41"/>
          <p:cNvSpPr txBox="1"/>
          <p:nvPr/>
        </p:nvSpPr>
        <p:spPr>
          <a:xfrm>
            <a:off x="5104800" y="637200"/>
            <a:ext cx="3067200" cy="3906000"/>
          </a:xfrm>
          <a:prstGeom prst="rect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iko"/>
              <a:buChar char="●"/>
            </a:pPr>
            <a:r>
              <a:rPr lang="fr" sz="2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7 Interviews</a:t>
            </a:r>
            <a:br>
              <a:rPr lang="fr" sz="2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</a:b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iko"/>
              <a:buChar char="●"/>
            </a:pPr>
            <a:r>
              <a:rPr lang="fr" sz="2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Problématiques</a:t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iko"/>
              <a:buChar char="●"/>
            </a:pPr>
            <a:r>
              <a:rPr lang="fr" sz="2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Interaction points</a:t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iko"/>
              <a:buChar char="●"/>
            </a:pPr>
            <a:r>
              <a:rPr lang="fr" sz="2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Personas</a:t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988" name="Google Shape;988;p41"/>
          <p:cNvSpPr/>
          <p:nvPr/>
        </p:nvSpPr>
        <p:spPr>
          <a:xfrm>
            <a:off x="6566400" y="1094400"/>
            <a:ext cx="144000" cy="293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989" name="Google Shape;989;p41"/>
          <p:cNvSpPr/>
          <p:nvPr/>
        </p:nvSpPr>
        <p:spPr>
          <a:xfrm>
            <a:off x="6566400" y="1764738"/>
            <a:ext cx="144000" cy="293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990" name="Google Shape;990;p41"/>
          <p:cNvSpPr/>
          <p:nvPr/>
        </p:nvSpPr>
        <p:spPr>
          <a:xfrm>
            <a:off x="6566400" y="2790975"/>
            <a:ext cx="144000" cy="293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miko"/>
              <a:ea typeface="Amiko"/>
              <a:cs typeface="Amiko"/>
              <a:sym typeface="Amiko"/>
            </a:endParaRPr>
          </a:p>
        </p:txBody>
      </p:sp>
      <p:pic>
        <p:nvPicPr>
          <p:cNvPr id="991" name="Google Shape;991;p41"/>
          <p:cNvPicPr preferRelativeResize="0"/>
          <p:nvPr/>
        </p:nvPicPr>
        <p:blipFill rotWithShape="1">
          <a:blip r:embed="rId3">
            <a:alphaModFix/>
          </a:blip>
          <a:srcRect b="0" l="0" r="0" t="3081"/>
          <a:stretch/>
        </p:blipFill>
        <p:spPr>
          <a:xfrm>
            <a:off x="1334150" y="1411026"/>
            <a:ext cx="2879500" cy="283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4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Personas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98" name="Google Shape;998;p42"/>
          <p:cNvSpPr/>
          <p:nvPr/>
        </p:nvSpPr>
        <p:spPr>
          <a:xfrm>
            <a:off x="4385925" y="1501725"/>
            <a:ext cx="1285800" cy="28536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999" name="Google Shape;999;p42"/>
          <p:cNvSpPr/>
          <p:nvPr/>
        </p:nvSpPr>
        <p:spPr>
          <a:xfrm>
            <a:off x="5981375" y="2983713"/>
            <a:ext cx="1941900" cy="13716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000" name="Google Shape;1000;p42"/>
          <p:cNvSpPr/>
          <p:nvPr/>
        </p:nvSpPr>
        <p:spPr>
          <a:xfrm>
            <a:off x="1875025" y="1501713"/>
            <a:ext cx="1285800" cy="28536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001" name="Google Shape;1001;p42"/>
          <p:cNvSpPr txBox="1"/>
          <p:nvPr/>
        </p:nvSpPr>
        <p:spPr>
          <a:xfrm>
            <a:off x="1864375" y="2014250"/>
            <a:ext cx="345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pic>
        <p:nvPicPr>
          <p:cNvPr id="1002" name="Google Shape;1002;p42"/>
          <p:cNvPicPr preferRelativeResize="0"/>
          <p:nvPr/>
        </p:nvPicPr>
        <p:blipFill rotWithShape="1">
          <a:blip r:embed="rId3">
            <a:alphaModFix/>
          </a:blip>
          <a:srcRect b="3693" l="30683" r="28709" t="3031"/>
          <a:stretch/>
        </p:blipFill>
        <p:spPr>
          <a:xfrm>
            <a:off x="720000" y="1482612"/>
            <a:ext cx="1158076" cy="289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2"/>
          <p:cNvPicPr preferRelativeResize="0"/>
          <p:nvPr/>
        </p:nvPicPr>
        <p:blipFill rotWithShape="1">
          <a:blip r:embed="rId4">
            <a:alphaModFix/>
          </a:blip>
          <a:srcRect b="7739" l="7579" r="8202" t="7399"/>
          <a:stretch/>
        </p:blipFill>
        <p:spPr>
          <a:xfrm>
            <a:off x="5981375" y="1501713"/>
            <a:ext cx="1941900" cy="148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42"/>
          <p:cNvSpPr txBox="1"/>
          <p:nvPr/>
        </p:nvSpPr>
        <p:spPr>
          <a:xfrm>
            <a:off x="1878075" y="1501726"/>
            <a:ext cx="1285800" cy="28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Marie</a:t>
            </a:r>
            <a:endParaRPr b="1"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23 ans</a:t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É</a:t>
            </a:r>
            <a:r>
              <a:rPr lang="fr"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tudiante</a:t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Lecture</a:t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scientifique et </a:t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apprentissage</a:t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005" name="Google Shape;1005;p42"/>
          <p:cNvSpPr txBox="1"/>
          <p:nvPr/>
        </p:nvSpPr>
        <p:spPr>
          <a:xfrm>
            <a:off x="4385925" y="1501713"/>
            <a:ext cx="1285800" cy="28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Antoine</a:t>
            </a:r>
            <a:endParaRPr b="1"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51 ans</a:t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P</a:t>
            </a:r>
            <a:r>
              <a:rPr lang="fr"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sychologue</a:t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M</a:t>
            </a:r>
            <a:r>
              <a:rPr lang="fr"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alvoyant </a:t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Romans,</a:t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livres de</a:t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psychologie</a:t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006" name="Google Shape;1006;p42"/>
          <p:cNvSpPr txBox="1"/>
          <p:nvPr/>
        </p:nvSpPr>
        <p:spPr>
          <a:xfrm>
            <a:off x="5981525" y="2983677"/>
            <a:ext cx="19419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Juliette</a:t>
            </a:r>
            <a:r>
              <a:rPr lang="fr"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, 29 ans</a:t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Architecte d’intérieur</a:t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200">
                <a:solidFill>
                  <a:schemeClr val="dk1"/>
                </a:solidFill>
                <a:highlight>
                  <a:srgbClr val="6D9EEB"/>
                </a:highlight>
                <a:latin typeface="Amiko"/>
                <a:ea typeface="Amiko"/>
                <a:cs typeface="Amiko"/>
                <a:sym typeface="Amiko"/>
              </a:rPr>
              <a:t>TDAH</a:t>
            </a:r>
            <a:endParaRPr b="1" i="1" sz="1200">
              <a:solidFill>
                <a:schemeClr val="dk1"/>
              </a:solidFill>
              <a:highlight>
                <a:srgbClr val="6D9EEB"/>
              </a:highlight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Livres design, romans</a:t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pic>
        <p:nvPicPr>
          <p:cNvPr id="1007" name="Google Shape;100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8950" y="1501725"/>
            <a:ext cx="930751" cy="285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43"/>
          <p:cNvSpPr txBox="1"/>
          <p:nvPr>
            <p:ph type="title"/>
          </p:nvPr>
        </p:nvSpPr>
        <p:spPr>
          <a:xfrm>
            <a:off x="1201250" y="638925"/>
            <a:ext cx="3296400" cy="58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Innovation</a:t>
            </a:r>
            <a:endParaRPr/>
          </a:p>
        </p:txBody>
      </p:sp>
      <p:sp>
        <p:nvSpPr>
          <p:cNvPr id="1013" name="Google Shape;1013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14" name="Google Shape;1014;p43"/>
          <p:cNvSpPr txBox="1"/>
          <p:nvPr/>
        </p:nvSpPr>
        <p:spPr>
          <a:xfrm>
            <a:off x="5103925" y="638925"/>
            <a:ext cx="3066900" cy="3907200"/>
          </a:xfrm>
          <a:prstGeom prst="rect">
            <a:avLst/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iko"/>
              <a:buChar char="●"/>
            </a:pPr>
            <a:r>
              <a:rPr lang="fr" sz="2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Brainstorming</a:t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iko"/>
              <a:buChar char="●"/>
            </a:pPr>
            <a:r>
              <a:rPr lang="fr" sz="2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Diagrammes d’affinité</a:t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iko"/>
              <a:buChar char="●"/>
            </a:pPr>
            <a:r>
              <a:rPr lang="fr" sz="2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Design space</a:t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iko"/>
              <a:buChar char="●"/>
            </a:pPr>
            <a:r>
              <a:rPr lang="fr" sz="2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Design dimensions</a:t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015" name="Google Shape;1015;p43"/>
          <p:cNvSpPr/>
          <p:nvPr/>
        </p:nvSpPr>
        <p:spPr>
          <a:xfrm>
            <a:off x="6565375" y="1094400"/>
            <a:ext cx="144000" cy="293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38761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016" name="Google Shape;1016;p43"/>
          <p:cNvSpPr/>
          <p:nvPr/>
        </p:nvSpPr>
        <p:spPr>
          <a:xfrm>
            <a:off x="6565375" y="2125650"/>
            <a:ext cx="144000" cy="293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38761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017" name="Google Shape;1017;p43"/>
          <p:cNvSpPr/>
          <p:nvPr/>
        </p:nvSpPr>
        <p:spPr>
          <a:xfrm>
            <a:off x="6565375" y="2790100"/>
            <a:ext cx="144000" cy="293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38761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miko"/>
              <a:ea typeface="Amiko"/>
              <a:cs typeface="Amiko"/>
              <a:sym typeface="Amiko"/>
            </a:endParaRPr>
          </a:p>
        </p:txBody>
      </p:sp>
      <p:pic>
        <p:nvPicPr>
          <p:cNvPr id="1018" name="Google Shape;1018;p43"/>
          <p:cNvPicPr preferRelativeResize="0"/>
          <p:nvPr/>
        </p:nvPicPr>
        <p:blipFill rotWithShape="1">
          <a:blip r:embed="rId3">
            <a:alphaModFix/>
          </a:blip>
          <a:srcRect b="990" l="0" r="0" t="990"/>
          <a:stretch/>
        </p:blipFill>
        <p:spPr>
          <a:xfrm>
            <a:off x="1344050" y="1411200"/>
            <a:ext cx="2880000" cy="28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024" name="Google Shape;102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6075" y="2852550"/>
            <a:ext cx="1933724" cy="193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96175" y="3092775"/>
            <a:ext cx="2530175" cy="14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9725" y="531725"/>
            <a:ext cx="3917268" cy="260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I, AR, VR and 3D Online Retail Experiences Business Plan by Slidesgo">
  <a:themeElements>
    <a:clrScheme name="Custom 2">
      <a:dk1>
        <a:srgbClr val="1A1A00"/>
      </a:dk1>
      <a:lt1>
        <a:srgbClr val="FAFEFF"/>
      </a:lt1>
      <a:dk2>
        <a:srgbClr val="9BA6A8"/>
      </a:dk2>
      <a:lt2>
        <a:srgbClr val="E5EBEC"/>
      </a:lt2>
      <a:accent1>
        <a:srgbClr val="2FCCC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